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Lst>
  <p:notesMasterIdLst>
    <p:notesMasterId r:id="rId11"/>
  </p:notesMasterIdLst>
  <p:sldIdLst>
    <p:sldId id="256" r:id="rId2"/>
    <p:sldId id="257" r:id="rId3"/>
    <p:sldId id="264" r:id="rId4"/>
    <p:sldId id="258" r:id="rId5"/>
    <p:sldId id="259" r:id="rId6"/>
    <p:sldId id="260" r:id="rId7"/>
    <p:sldId id="261" r:id="rId8"/>
    <p:sldId id="262" r:id="rId9"/>
    <p:sldId id="263" r:id="rId1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10"/>
    <p:restoredTop sz="94599"/>
  </p:normalViewPr>
  <p:slideViewPr>
    <p:cSldViewPr snapToGrid="0">
      <p:cViewPr varScale="1">
        <p:scale>
          <a:sx n="106" d="100"/>
          <a:sy n="106" d="100"/>
        </p:scale>
        <p:origin x="1800"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9309631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
        <p:cNvGrpSpPr/>
        <p:nvPr/>
      </p:nvGrpSpPr>
      <p:grpSpPr>
        <a:xfrm>
          <a:off x="0" y="0"/>
          <a:ext cx="0" cy="0"/>
          <a:chOff x="0" y="0"/>
          <a:chExt cx="0" cy="0"/>
        </a:xfrm>
      </p:grpSpPr>
      <p:sp>
        <p:nvSpPr>
          <p:cNvPr id="23" name="Shape 2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4" name="Shape 24"/>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01637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
        <p:cNvGrpSpPr/>
        <p:nvPr/>
      </p:nvGrpSpPr>
      <p:grpSpPr>
        <a:xfrm>
          <a:off x="0" y="0"/>
          <a:ext cx="0" cy="0"/>
          <a:chOff x="0" y="0"/>
          <a:chExt cx="0" cy="0"/>
        </a:xfrm>
      </p:grpSpPr>
      <p:sp>
        <p:nvSpPr>
          <p:cNvPr id="29" name="Shape 2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30" name="Shape 30"/>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811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Shape 3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36" name="Shape 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445412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Shape 4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42" name="Shape 4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13327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48" name="Shape 48"/>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528438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54" name="Shape 54"/>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28567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60" name="Shape 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78752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66" name="Shape 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6974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439FD7"/>
            </a:gs>
            <a:gs pos="25000">
              <a:srgbClr val="4397CA"/>
            </a:gs>
            <a:gs pos="100000">
              <a:srgbClr val="00466A"/>
            </a:gs>
          </a:gsLst>
          <a:path path="circle">
            <a:fillToRect l="50000" t="50000" r="50000" b="50000"/>
          </a:path>
          <a:tileRect/>
        </a:gradFill>
        <a:effectLst/>
      </p:bgPr>
    </p:bg>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530352" y="1316736"/>
            <a:ext cx="7772400" cy="1362456"/>
          </a:xfrm>
          <a:prstGeom prst="rect">
            <a:avLst/>
          </a:prstGeom>
          <a:noFill/>
          <a:ln>
            <a:noFill/>
          </a:ln>
        </p:spPr>
        <p:txBody>
          <a:bodyPr spcFirstLastPara="1" wrap="square" lIns="0" tIns="0" rIns="0" bIns="0" anchor="b" anchorCtr="0"/>
          <a:lstStyle>
            <a:lvl1pPr marR="0" lvl="0" algn="l" rtl="0">
              <a:spcBef>
                <a:spcPts val="0"/>
              </a:spcBef>
              <a:spcAft>
                <a:spcPts val="0"/>
              </a:spcAft>
              <a:buClr>
                <a:srgbClr val="4AE3AC"/>
              </a:buClr>
              <a:buSzPts val="5600"/>
              <a:buFont typeface="Calibri"/>
              <a:buNone/>
              <a:defRPr sz="5600" b="1" i="0" u="none" strike="noStrike" cap="none">
                <a:solidFill>
                  <a:srgbClr val="4AE3AC"/>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8" name="Shape 18"/>
          <p:cNvSpPr txBox="1">
            <a:spLocks noGrp="1"/>
          </p:cNvSpPr>
          <p:nvPr>
            <p:ph type="body" idx="1"/>
          </p:nvPr>
        </p:nvSpPr>
        <p:spPr>
          <a:xfrm>
            <a:off x="530352" y="2704664"/>
            <a:ext cx="7772400" cy="1509712"/>
          </a:xfrm>
          <a:prstGeom prst="rect">
            <a:avLst/>
          </a:prstGeom>
          <a:noFill/>
          <a:ln>
            <a:noFill/>
          </a:ln>
        </p:spPr>
        <p:txBody>
          <a:bodyPr spcFirstLastPara="1" wrap="square" lIns="45700" tIns="45700" rIns="45700" bIns="45700" anchor="t" anchorCtr="0"/>
          <a:lstStyle>
            <a:lvl1pPr marL="457200" marR="0" lvl="0" indent="-228600" algn="l" rtl="0">
              <a:spcBef>
                <a:spcPts val="440"/>
              </a:spcBef>
              <a:spcAft>
                <a:spcPts val="0"/>
              </a:spcAft>
              <a:buClr>
                <a:schemeClr val="accent3"/>
              </a:buClr>
              <a:buSzPts val="2090"/>
              <a:buFont typeface="Noto Sans Symbols"/>
              <a:buNone/>
              <a:defRPr sz="2200" b="0" i="0" u="none" strike="noStrike" cap="none">
                <a:solidFill>
                  <a:schemeClr val="lt1"/>
                </a:solidFill>
                <a:latin typeface="Constantia"/>
                <a:ea typeface="Constantia"/>
                <a:cs typeface="Constantia"/>
                <a:sym typeface="Constantia"/>
              </a:defRPr>
            </a:lvl1pPr>
            <a:lvl2pPr marL="914400" marR="0" lvl="1" indent="-228600" algn="l" rtl="0">
              <a:spcBef>
                <a:spcPts val="360"/>
              </a:spcBef>
              <a:spcAft>
                <a:spcPts val="0"/>
              </a:spcAft>
              <a:buClr>
                <a:schemeClr val="accent1"/>
              </a:buClr>
              <a:buSzPts val="1530"/>
              <a:buFont typeface="Noto Sans Symbols"/>
              <a:buNone/>
              <a:defRPr sz="1800" b="0" i="0" u="none" strike="noStrike" cap="none">
                <a:solidFill>
                  <a:schemeClr val="lt1"/>
                </a:solidFill>
                <a:latin typeface="Constantia"/>
                <a:ea typeface="Constantia"/>
                <a:cs typeface="Constantia"/>
                <a:sym typeface="Constantia"/>
              </a:defRPr>
            </a:lvl2pPr>
            <a:lvl3pPr marL="1371600" marR="0" lvl="2" indent="-228600" algn="l" rtl="0">
              <a:spcBef>
                <a:spcPts val="320"/>
              </a:spcBef>
              <a:spcAft>
                <a:spcPts val="0"/>
              </a:spcAft>
              <a:buClr>
                <a:schemeClr val="accent2"/>
              </a:buClr>
              <a:buSzPts val="1120"/>
              <a:buFont typeface="Noto Sans Symbols"/>
              <a:buNone/>
              <a:defRPr sz="1600" b="0" i="0" u="none" strike="noStrike" cap="none">
                <a:solidFill>
                  <a:schemeClr val="lt1"/>
                </a:solidFill>
                <a:latin typeface="Constantia"/>
                <a:ea typeface="Constantia"/>
                <a:cs typeface="Constantia"/>
                <a:sym typeface="Constantia"/>
              </a:defRPr>
            </a:lvl3pPr>
            <a:lvl4pPr marL="1828800" marR="0" lvl="3" indent="-228600" algn="l" rtl="0">
              <a:spcBef>
                <a:spcPts val="280"/>
              </a:spcBef>
              <a:spcAft>
                <a:spcPts val="0"/>
              </a:spcAft>
              <a:buClr>
                <a:schemeClr val="accent3"/>
              </a:buClr>
              <a:buSzPts val="910"/>
              <a:buFont typeface="Noto Sans Symbols"/>
              <a:buNone/>
              <a:defRPr sz="1400" b="0" i="0" u="none" strike="noStrike" cap="none">
                <a:solidFill>
                  <a:schemeClr val="lt1"/>
                </a:solidFill>
                <a:latin typeface="Constantia"/>
                <a:ea typeface="Constantia"/>
                <a:cs typeface="Constantia"/>
                <a:sym typeface="Constantia"/>
              </a:defRPr>
            </a:lvl4pPr>
            <a:lvl5pPr marL="2286000" marR="0" lvl="4" indent="-228600" algn="l" rtl="0">
              <a:spcBef>
                <a:spcPts val="280"/>
              </a:spcBef>
              <a:spcAft>
                <a:spcPts val="0"/>
              </a:spcAft>
              <a:buClr>
                <a:schemeClr val="accent4"/>
              </a:buClr>
              <a:buSzPts val="910"/>
              <a:buFont typeface="Noto Sans Symbols"/>
              <a:buNone/>
              <a:defRPr sz="1400" b="0" i="0" u="none" strike="noStrike" cap="none">
                <a:solidFill>
                  <a:schemeClr val="lt1"/>
                </a:solidFill>
                <a:latin typeface="Constantia"/>
                <a:ea typeface="Constantia"/>
                <a:cs typeface="Constantia"/>
                <a:sym typeface="Constantia"/>
              </a:defRPr>
            </a:lvl5pPr>
            <a:lvl6pPr marL="2743200" marR="0" lvl="5" indent="-320039" algn="l" rtl="0">
              <a:spcBef>
                <a:spcPts val="360"/>
              </a:spcBef>
              <a:spcAft>
                <a:spcPts val="0"/>
              </a:spcAft>
              <a:buClr>
                <a:schemeClr val="accent5"/>
              </a:buClr>
              <a:buSzPts val="1440"/>
              <a:buFont typeface="Noto Sans Symbols"/>
              <a:buChar char="●"/>
              <a:defRPr sz="1800" b="0" i="0" u="none" strike="noStrike" cap="none">
                <a:solidFill>
                  <a:schemeClr val="lt1"/>
                </a:solidFill>
                <a:latin typeface="Constantia"/>
                <a:ea typeface="Constantia"/>
                <a:cs typeface="Constantia"/>
                <a:sym typeface="Constantia"/>
              </a:defRPr>
            </a:lvl6pPr>
            <a:lvl7pPr marL="3200400" marR="0" lvl="6" indent="-309879" algn="l" rtl="0">
              <a:spcBef>
                <a:spcPts val="320"/>
              </a:spcBef>
              <a:spcAft>
                <a:spcPts val="0"/>
              </a:spcAft>
              <a:buClr>
                <a:schemeClr val="accent6"/>
              </a:buClr>
              <a:buSzPts val="1280"/>
              <a:buFont typeface="Noto Sans Symbols"/>
              <a:buChar char="●"/>
              <a:defRPr sz="1600" b="0" i="0" u="none" strike="noStrike" cap="none">
                <a:solidFill>
                  <a:schemeClr val="lt1"/>
                </a:solidFill>
                <a:latin typeface="Constantia"/>
                <a:ea typeface="Constantia"/>
                <a:cs typeface="Constantia"/>
                <a:sym typeface="Constantia"/>
              </a:defRPr>
            </a:lvl7pPr>
            <a:lvl8pPr marL="3657600" marR="0" lvl="7" indent="-330200" algn="l" rtl="0">
              <a:spcBef>
                <a:spcPts val="320"/>
              </a:spcBef>
              <a:spcAft>
                <a:spcPts val="0"/>
              </a:spcAft>
              <a:buClr>
                <a:schemeClr val="lt2"/>
              </a:buClr>
              <a:buSzPts val="1600"/>
              <a:buFont typeface="Constantia"/>
              <a:buChar char="•"/>
              <a:defRPr sz="1600" b="0" i="0" u="none" strike="noStrike" cap="none">
                <a:solidFill>
                  <a:schemeClr val="lt1"/>
                </a:solidFill>
                <a:latin typeface="Constantia"/>
                <a:ea typeface="Constantia"/>
                <a:cs typeface="Constantia"/>
                <a:sym typeface="Constantia"/>
              </a:defRPr>
            </a:lvl8pPr>
            <a:lvl9pPr marL="4114800" marR="0" lvl="8" indent="-317500" algn="l" rtl="0">
              <a:spcBef>
                <a:spcPts val="280"/>
              </a:spcBef>
              <a:spcAft>
                <a:spcPts val="0"/>
              </a:spcAft>
              <a:buClr>
                <a:schemeClr val="lt2"/>
              </a:buClr>
              <a:buSzPts val="1400"/>
              <a:buFont typeface="Constantia"/>
              <a:buChar char="•"/>
              <a:defRPr sz="1400" b="0" i="0" u="none" strike="noStrike" cap="none">
                <a:solidFill>
                  <a:schemeClr val="lt1"/>
                </a:solidFill>
                <a:latin typeface="Constantia"/>
                <a:ea typeface="Constantia"/>
                <a:cs typeface="Constantia"/>
                <a:sym typeface="Constantia"/>
              </a:defRPr>
            </a:lvl9pPr>
          </a:lstStyle>
          <a:p>
            <a:endParaRPr/>
          </a:p>
        </p:txBody>
      </p:sp>
      <p:sp>
        <p:nvSpPr>
          <p:cNvPr id="19" name="Shape 19"/>
          <p:cNvSpPr txBox="1">
            <a:spLocks noGrp="1"/>
          </p:cNvSpPr>
          <p:nvPr>
            <p:ph type="dt" idx="10"/>
          </p:nvPr>
        </p:nvSpPr>
        <p:spPr>
          <a:xfrm>
            <a:off x="457200" y="6356350"/>
            <a:ext cx="2133600" cy="365125"/>
          </a:xfrm>
          <a:prstGeom prst="rect">
            <a:avLst/>
          </a:prstGeom>
          <a:noFill/>
          <a:ln>
            <a:noFill/>
          </a:ln>
        </p:spPr>
        <p:txBody>
          <a:bodyPr spcFirstLastPara="1" wrap="square" lIns="0" tIns="0" rIns="0" bIns="0" anchor="b" anchorCtr="0"/>
          <a:lstStyle>
            <a:lvl1pPr marR="0" lvl="0" algn="l" rtl="0">
              <a:spcBef>
                <a:spcPts val="0"/>
              </a:spcBef>
              <a:spcAft>
                <a:spcPts val="0"/>
              </a:spcAft>
              <a:buSzPts val="1400"/>
              <a:buNone/>
              <a:defRPr sz="1200">
                <a:solidFill>
                  <a:srgbClr val="D0E9ED"/>
                </a:solidFill>
                <a:latin typeface="Constantia"/>
                <a:ea typeface="Constantia"/>
                <a:cs typeface="Constantia"/>
                <a:sym typeface="Constantia"/>
              </a:defRPr>
            </a:lvl1pPr>
            <a:lvl2pPr marR="0" lvl="1"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2pPr>
            <a:lvl3pPr marR="0" lvl="2"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3pPr>
            <a:lvl4pPr marR="0" lvl="3"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4pPr>
            <a:lvl5pPr marR="0" lvl="4"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5pPr>
            <a:lvl6pPr marR="0" lvl="5"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6pPr>
            <a:lvl7pPr marR="0" lvl="6"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7pPr>
            <a:lvl8pPr marR="0" lvl="7"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8pPr>
            <a:lvl9pPr marR="0" lvl="8"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9pPr>
          </a:lstStyle>
          <a:p>
            <a:endParaRPr/>
          </a:p>
        </p:txBody>
      </p:sp>
      <p:sp>
        <p:nvSpPr>
          <p:cNvPr id="20" name="Shape 20"/>
          <p:cNvSpPr txBox="1">
            <a:spLocks noGrp="1"/>
          </p:cNvSpPr>
          <p:nvPr>
            <p:ph type="ftr" idx="11"/>
          </p:nvPr>
        </p:nvSpPr>
        <p:spPr>
          <a:xfrm>
            <a:off x="2667000" y="6356350"/>
            <a:ext cx="3352800" cy="365125"/>
          </a:xfrm>
          <a:prstGeom prst="rect">
            <a:avLst/>
          </a:prstGeom>
          <a:noFill/>
          <a:ln>
            <a:noFill/>
          </a:ln>
        </p:spPr>
        <p:txBody>
          <a:bodyPr spcFirstLastPara="1" wrap="square" lIns="0" tIns="0" rIns="0" bIns="0" anchor="b" anchorCtr="0"/>
          <a:lstStyle>
            <a:lvl1pPr marR="0" lvl="0" algn="l" rtl="0">
              <a:spcBef>
                <a:spcPts val="0"/>
              </a:spcBef>
              <a:spcAft>
                <a:spcPts val="0"/>
              </a:spcAft>
              <a:buSzPts val="1400"/>
              <a:buNone/>
              <a:defRPr sz="1200">
                <a:solidFill>
                  <a:srgbClr val="D0E9ED"/>
                </a:solidFill>
                <a:latin typeface="Constantia"/>
                <a:ea typeface="Constantia"/>
                <a:cs typeface="Constantia"/>
                <a:sym typeface="Constantia"/>
              </a:defRPr>
            </a:lvl1pPr>
            <a:lvl2pPr marR="0" lvl="1"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2pPr>
            <a:lvl3pPr marR="0" lvl="2"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3pPr>
            <a:lvl4pPr marR="0" lvl="3"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4pPr>
            <a:lvl5pPr marR="0" lvl="4"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5pPr>
            <a:lvl6pPr marR="0" lvl="5"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6pPr>
            <a:lvl7pPr marR="0" lvl="6"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7pPr>
            <a:lvl8pPr marR="0" lvl="7"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8pPr>
            <a:lvl9pPr marR="0" lvl="8"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9pPr>
          </a:lstStyle>
          <a:p>
            <a:endParaRPr/>
          </a:p>
        </p:txBody>
      </p:sp>
      <p:sp>
        <p:nvSpPr>
          <p:cNvPr id="21" name="Shape 21"/>
          <p:cNvSpPr txBox="1">
            <a:spLocks noGrp="1"/>
          </p:cNvSpPr>
          <p:nvPr>
            <p:ph type="sldNum" idx="12"/>
          </p:nvPr>
        </p:nvSpPr>
        <p:spPr>
          <a:xfrm>
            <a:off x="7924800" y="6356350"/>
            <a:ext cx="762000" cy="365125"/>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1200">
                <a:solidFill>
                  <a:srgbClr val="D0E9ED"/>
                </a:solidFill>
                <a:latin typeface="Constantia"/>
                <a:ea typeface="Constantia"/>
                <a:cs typeface="Constantia"/>
                <a:sym typeface="Constantia"/>
              </a:defRPr>
            </a:lvl1pPr>
            <a:lvl2pPr marL="0" marR="0" lvl="1" indent="0" algn="r" rtl="0">
              <a:spcBef>
                <a:spcPts val="0"/>
              </a:spcBef>
              <a:buNone/>
              <a:defRPr sz="1200">
                <a:solidFill>
                  <a:srgbClr val="D0E9ED"/>
                </a:solidFill>
                <a:latin typeface="Constantia"/>
                <a:ea typeface="Constantia"/>
                <a:cs typeface="Constantia"/>
                <a:sym typeface="Constantia"/>
              </a:defRPr>
            </a:lvl2pPr>
            <a:lvl3pPr marL="0" marR="0" lvl="2" indent="0" algn="r" rtl="0">
              <a:spcBef>
                <a:spcPts val="0"/>
              </a:spcBef>
              <a:buNone/>
              <a:defRPr sz="1200">
                <a:solidFill>
                  <a:srgbClr val="D0E9ED"/>
                </a:solidFill>
                <a:latin typeface="Constantia"/>
                <a:ea typeface="Constantia"/>
                <a:cs typeface="Constantia"/>
                <a:sym typeface="Constantia"/>
              </a:defRPr>
            </a:lvl3pPr>
            <a:lvl4pPr marL="0" marR="0" lvl="3" indent="0" algn="r" rtl="0">
              <a:spcBef>
                <a:spcPts val="0"/>
              </a:spcBef>
              <a:buNone/>
              <a:defRPr sz="1200">
                <a:solidFill>
                  <a:srgbClr val="D0E9ED"/>
                </a:solidFill>
                <a:latin typeface="Constantia"/>
                <a:ea typeface="Constantia"/>
                <a:cs typeface="Constantia"/>
                <a:sym typeface="Constantia"/>
              </a:defRPr>
            </a:lvl4pPr>
            <a:lvl5pPr marL="0" marR="0" lvl="4" indent="0" algn="r" rtl="0">
              <a:spcBef>
                <a:spcPts val="0"/>
              </a:spcBef>
              <a:buNone/>
              <a:defRPr sz="1200">
                <a:solidFill>
                  <a:srgbClr val="D0E9ED"/>
                </a:solidFill>
                <a:latin typeface="Constantia"/>
                <a:ea typeface="Constantia"/>
                <a:cs typeface="Constantia"/>
                <a:sym typeface="Constantia"/>
              </a:defRPr>
            </a:lvl5pPr>
            <a:lvl6pPr marL="0" marR="0" lvl="5" indent="0" algn="r" rtl="0">
              <a:spcBef>
                <a:spcPts val="0"/>
              </a:spcBef>
              <a:buNone/>
              <a:defRPr sz="1200">
                <a:solidFill>
                  <a:srgbClr val="D0E9ED"/>
                </a:solidFill>
                <a:latin typeface="Constantia"/>
                <a:ea typeface="Constantia"/>
                <a:cs typeface="Constantia"/>
                <a:sym typeface="Constantia"/>
              </a:defRPr>
            </a:lvl6pPr>
            <a:lvl7pPr marL="0" marR="0" lvl="6" indent="0" algn="r" rtl="0">
              <a:spcBef>
                <a:spcPts val="0"/>
              </a:spcBef>
              <a:buNone/>
              <a:defRPr sz="1200">
                <a:solidFill>
                  <a:srgbClr val="D0E9ED"/>
                </a:solidFill>
                <a:latin typeface="Constantia"/>
                <a:ea typeface="Constantia"/>
                <a:cs typeface="Constantia"/>
                <a:sym typeface="Constantia"/>
              </a:defRPr>
            </a:lvl7pPr>
            <a:lvl8pPr marL="0" marR="0" lvl="7" indent="0" algn="r" rtl="0">
              <a:spcBef>
                <a:spcPts val="0"/>
              </a:spcBef>
              <a:buNone/>
              <a:defRPr sz="1200">
                <a:solidFill>
                  <a:srgbClr val="D0E9ED"/>
                </a:solidFill>
                <a:latin typeface="Constantia"/>
                <a:ea typeface="Constantia"/>
                <a:cs typeface="Constantia"/>
                <a:sym typeface="Constantia"/>
              </a:defRPr>
            </a:lvl8pPr>
            <a:lvl9pPr marL="0" marR="0" lvl="8" indent="0" algn="r" rtl="0">
              <a:spcBef>
                <a:spcPts val="0"/>
              </a:spcBef>
              <a:buNone/>
              <a:defRPr sz="1200">
                <a:solidFill>
                  <a:srgbClr val="D0E9ED"/>
                </a:solidFill>
                <a:latin typeface="Constantia"/>
                <a:ea typeface="Constantia"/>
                <a:cs typeface="Constantia"/>
                <a:sym typeface="Constantia"/>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a:alphaModFix/>
          </a:blip>
          <a:tile tx="0" ty="0" sx="65000" sy="65000" flip="none" algn="tl"/>
        </a:blipFill>
        <a:effectLst/>
      </p:bgPr>
    </p:bg>
    <p:spTree>
      <p:nvGrpSpPr>
        <p:cNvPr id="1" name="Shape 5"/>
        <p:cNvGrpSpPr/>
        <p:nvPr/>
      </p:nvGrpSpPr>
      <p:grpSpPr>
        <a:xfrm>
          <a:off x="0" y="0"/>
          <a:ext cx="0" cy="0"/>
          <a:chOff x="0" y="0"/>
          <a:chExt cx="0" cy="0"/>
        </a:xfrm>
      </p:grpSpPr>
      <p:sp>
        <p:nvSpPr>
          <p:cNvPr id="6" name="Shape 6"/>
          <p:cNvSpPr/>
          <p:nvPr/>
        </p:nvSpPr>
        <p:spPr>
          <a:xfrm>
            <a:off x="-9525" y="-7144"/>
            <a:ext cx="9163050" cy="1041400"/>
          </a:xfrm>
          <a:custGeom>
            <a:avLst/>
            <a:gdLst/>
            <a:ahLst/>
            <a:cxnLst/>
            <a:rect l="0" t="0" r="0" b="0"/>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D">
                  <a:alpha val="44705"/>
                </a:srgbClr>
              </a:gs>
              <a:gs pos="100000">
                <a:srgbClr val="00E9F7">
                  <a:alpha val="54901"/>
                </a:srgbClr>
              </a:gs>
            </a:gsLst>
            <a:lin ang="5400000" scaled="0"/>
          </a:gra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lt1"/>
              </a:solidFill>
              <a:latin typeface="Constantia"/>
              <a:ea typeface="Constantia"/>
              <a:cs typeface="Constantia"/>
              <a:sym typeface="Constantia"/>
            </a:endParaRPr>
          </a:p>
        </p:txBody>
      </p:sp>
      <p:sp>
        <p:nvSpPr>
          <p:cNvPr id="7" name="Shape 7"/>
          <p:cNvSpPr/>
          <p:nvPr/>
        </p:nvSpPr>
        <p:spPr>
          <a:xfrm>
            <a:off x="4381500" y="-7144"/>
            <a:ext cx="4762500" cy="638175"/>
          </a:xfrm>
          <a:custGeom>
            <a:avLst/>
            <a:gdLst/>
            <a:ahLst/>
            <a:cxnLst/>
            <a:rect l="0" t="0" r="0" b="0"/>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BB4">
                  <a:alpha val="29803"/>
                </a:srgbClr>
              </a:gs>
              <a:gs pos="80000">
                <a:srgbClr val="0099E4">
                  <a:alpha val="44705"/>
                </a:srgbClr>
              </a:gs>
              <a:gs pos="100000">
                <a:srgbClr val="0099E4">
                  <a:alpha val="44705"/>
                </a:srgbClr>
              </a:gs>
            </a:gsLst>
            <a:lin ang="5400000" scaled="0"/>
          </a:gra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lt1"/>
              </a:solidFill>
              <a:latin typeface="Constantia"/>
              <a:ea typeface="Constantia"/>
              <a:cs typeface="Constantia"/>
              <a:sym typeface="Constantia"/>
            </a:endParaRPr>
          </a:p>
        </p:txBody>
      </p:sp>
      <p:sp>
        <p:nvSpPr>
          <p:cNvPr id="8" name="Shape 8"/>
          <p:cNvSpPr txBox="1">
            <a:spLocks noGrp="1"/>
          </p:cNvSpPr>
          <p:nvPr>
            <p:ph type="title"/>
          </p:nvPr>
        </p:nvSpPr>
        <p:spPr>
          <a:xfrm>
            <a:off x="457200" y="704088"/>
            <a:ext cx="8229600" cy="1143000"/>
          </a:xfrm>
          <a:prstGeom prst="rect">
            <a:avLst/>
          </a:prstGeom>
          <a:noFill/>
          <a:ln>
            <a:noFill/>
          </a:ln>
        </p:spPr>
        <p:txBody>
          <a:bodyPr spcFirstLastPara="1" wrap="square" lIns="0" tIns="45700" rIns="0" bIns="0" anchor="b" anchorCtr="0"/>
          <a:lstStyle>
            <a:lvl1pPr marR="0" lvl="0" algn="l" rtl="0">
              <a:spcBef>
                <a:spcPts val="0"/>
              </a:spcBef>
              <a:spcAft>
                <a:spcPts val="0"/>
              </a:spcAft>
              <a:buClr>
                <a:schemeClr val="lt2"/>
              </a:buClr>
              <a:buSzPts val="5000"/>
              <a:buFont typeface="Calibri"/>
              <a:buNone/>
              <a:defRPr sz="5000" b="0" i="0" u="none" strike="noStrike" cap="none">
                <a:solidFill>
                  <a:schemeClr val="lt2"/>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 name="Shape 9"/>
          <p:cNvSpPr txBox="1">
            <a:spLocks noGrp="1"/>
          </p:cNvSpPr>
          <p:nvPr>
            <p:ph type="body" idx="1"/>
          </p:nvPr>
        </p:nvSpPr>
        <p:spPr>
          <a:xfrm>
            <a:off x="457200" y="1935480"/>
            <a:ext cx="8229600" cy="4389120"/>
          </a:xfrm>
          <a:prstGeom prst="rect">
            <a:avLst/>
          </a:prstGeom>
          <a:noFill/>
          <a:ln>
            <a:noFill/>
          </a:ln>
        </p:spPr>
        <p:txBody>
          <a:bodyPr spcFirstLastPara="1" wrap="square" lIns="91425" tIns="45700" rIns="91425" bIns="45700" anchor="t" anchorCtr="0"/>
          <a:lstStyle>
            <a:lvl1pPr marL="457200" marR="0" lvl="0" indent="-385445" algn="l" rtl="0">
              <a:spcBef>
                <a:spcPts val="520"/>
              </a:spcBef>
              <a:spcAft>
                <a:spcPts val="0"/>
              </a:spcAft>
              <a:buClr>
                <a:schemeClr val="accent3"/>
              </a:buClr>
              <a:buSzPts val="2470"/>
              <a:buFont typeface="Noto Sans Symbols"/>
              <a:buChar char="●"/>
              <a:defRPr sz="2600" b="0" i="0" u="none" strike="noStrike" cap="none">
                <a:solidFill>
                  <a:schemeClr val="lt1"/>
                </a:solidFill>
                <a:latin typeface="Constantia"/>
                <a:ea typeface="Constantia"/>
                <a:cs typeface="Constantia"/>
                <a:sym typeface="Constantia"/>
              </a:defRPr>
            </a:lvl1pPr>
            <a:lvl2pPr marL="914400" marR="0" lvl="1" indent="-358140" algn="l" rtl="0">
              <a:spcBef>
                <a:spcPts val="480"/>
              </a:spcBef>
              <a:spcAft>
                <a:spcPts val="0"/>
              </a:spcAft>
              <a:buClr>
                <a:schemeClr val="accent1"/>
              </a:buClr>
              <a:buSzPts val="2040"/>
              <a:buFont typeface="Noto Sans Symbols"/>
              <a:buChar char="●"/>
              <a:defRPr sz="2400" b="0" i="0" u="none" strike="noStrike" cap="none">
                <a:solidFill>
                  <a:schemeClr val="lt1"/>
                </a:solidFill>
                <a:latin typeface="Constantia"/>
                <a:ea typeface="Constantia"/>
                <a:cs typeface="Constantia"/>
                <a:sym typeface="Constantia"/>
              </a:defRPr>
            </a:lvl2pPr>
            <a:lvl3pPr marL="1371600" marR="0" lvl="2" indent="-321944" algn="l" rtl="0">
              <a:spcBef>
                <a:spcPts val="420"/>
              </a:spcBef>
              <a:spcAft>
                <a:spcPts val="0"/>
              </a:spcAft>
              <a:buClr>
                <a:schemeClr val="accent2"/>
              </a:buClr>
              <a:buSzPts val="1470"/>
              <a:buFont typeface="Noto Sans Symbols"/>
              <a:buChar char="●"/>
              <a:defRPr sz="2100" b="0" i="0" u="none" strike="noStrike" cap="none">
                <a:solidFill>
                  <a:schemeClr val="lt1"/>
                </a:solidFill>
                <a:latin typeface="Constantia"/>
                <a:ea typeface="Constantia"/>
                <a:cs typeface="Constantia"/>
                <a:sym typeface="Constantia"/>
              </a:defRPr>
            </a:lvl3pPr>
            <a:lvl4pPr marL="1828800" marR="0" lvl="3" indent="-311150" algn="l" rtl="0">
              <a:spcBef>
                <a:spcPts val="400"/>
              </a:spcBef>
              <a:spcAft>
                <a:spcPts val="0"/>
              </a:spcAft>
              <a:buClr>
                <a:schemeClr val="accent3"/>
              </a:buClr>
              <a:buSzPts val="1300"/>
              <a:buFont typeface="Noto Sans Symbols"/>
              <a:buChar char="●"/>
              <a:defRPr sz="2000" b="0" i="0" u="none" strike="noStrike" cap="none">
                <a:solidFill>
                  <a:schemeClr val="lt1"/>
                </a:solidFill>
                <a:latin typeface="Constantia"/>
                <a:ea typeface="Constantia"/>
                <a:cs typeface="Constantia"/>
                <a:sym typeface="Constantia"/>
              </a:defRPr>
            </a:lvl4pPr>
            <a:lvl5pPr marL="2286000" marR="0" lvl="4" indent="-311150" algn="l" rtl="0">
              <a:spcBef>
                <a:spcPts val="400"/>
              </a:spcBef>
              <a:spcAft>
                <a:spcPts val="0"/>
              </a:spcAft>
              <a:buClr>
                <a:schemeClr val="accent4"/>
              </a:buClr>
              <a:buSzPts val="1300"/>
              <a:buFont typeface="Noto Sans Symbols"/>
              <a:buChar char="●"/>
              <a:defRPr sz="2000" b="0" i="0" u="none" strike="noStrike" cap="none">
                <a:solidFill>
                  <a:schemeClr val="lt1"/>
                </a:solidFill>
                <a:latin typeface="Constantia"/>
                <a:ea typeface="Constantia"/>
                <a:cs typeface="Constantia"/>
                <a:sym typeface="Constantia"/>
              </a:defRPr>
            </a:lvl5pPr>
            <a:lvl6pPr marL="2743200" marR="0" lvl="5" indent="-320039" algn="l" rtl="0">
              <a:spcBef>
                <a:spcPts val="360"/>
              </a:spcBef>
              <a:spcAft>
                <a:spcPts val="0"/>
              </a:spcAft>
              <a:buClr>
                <a:schemeClr val="accent5"/>
              </a:buClr>
              <a:buSzPts val="1440"/>
              <a:buFont typeface="Noto Sans Symbols"/>
              <a:buChar char="●"/>
              <a:defRPr sz="1800" b="0" i="0" u="none" strike="noStrike" cap="none">
                <a:solidFill>
                  <a:schemeClr val="lt1"/>
                </a:solidFill>
                <a:latin typeface="Constantia"/>
                <a:ea typeface="Constantia"/>
                <a:cs typeface="Constantia"/>
                <a:sym typeface="Constantia"/>
              </a:defRPr>
            </a:lvl6pPr>
            <a:lvl7pPr marL="3200400" marR="0" lvl="6" indent="-309879" algn="l" rtl="0">
              <a:spcBef>
                <a:spcPts val="320"/>
              </a:spcBef>
              <a:spcAft>
                <a:spcPts val="0"/>
              </a:spcAft>
              <a:buClr>
                <a:schemeClr val="accent6"/>
              </a:buClr>
              <a:buSzPts val="1280"/>
              <a:buFont typeface="Noto Sans Symbols"/>
              <a:buChar char="●"/>
              <a:defRPr sz="1600" b="0" i="0" u="none" strike="noStrike" cap="none">
                <a:solidFill>
                  <a:schemeClr val="lt1"/>
                </a:solidFill>
                <a:latin typeface="Constantia"/>
                <a:ea typeface="Constantia"/>
                <a:cs typeface="Constantia"/>
                <a:sym typeface="Constantia"/>
              </a:defRPr>
            </a:lvl7pPr>
            <a:lvl8pPr marL="3657600" marR="0" lvl="7" indent="-330200" algn="l" rtl="0">
              <a:spcBef>
                <a:spcPts val="320"/>
              </a:spcBef>
              <a:spcAft>
                <a:spcPts val="0"/>
              </a:spcAft>
              <a:buClr>
                <a:schemeClr val="lt2"/>
              </a:buClr>
              <a:buSzPts val="1600"/>
              <a:buFont typeface="Constantia"/>
              <a:buChar char="•"/>
              <a:defRPr sz="1600" b="0" i="0" u="none" strike="noStrike" cap="none">
                <a:solidFill>
                  <a:schemeClr val="lt1"/>
                </a:solidFill>
                <a:latin typeface="Constantia"/>
                <a:ea typeface="Constantia"/>
                <a:cs typeface="Constantia"/>
                <a:sym typeface="Constantia"/>
              </a:defRPr>
            </a:lvl8pPr>
            <a:lvl9pPr marL="4114800" marR="0" lvl="8" indent="-317500" algn="l" rtl="0">
              <a:spcBef>
                <a:spcPts val="280"/>
              </a:spcBef>
              <a:spcAft>
                <a:spcPts val="0"/>
              </a:spcAft>
              <a:buClr>
                <a:schemeClr val="lt2"/>
              </a:buClr>
              <a:buSzPts val="1400"/>
              <a:buFont typeface="Constantia"/>
              <a:buChar char="•"/>
              <a:defRPr sz="1400" b="0" i="0" u="none" strike="noStrike" cap="none">
                <a:solidFill>
                  <a:schemeClr val="lt1"/>
                </a:solidFill>
                <a:latin typeface="Constantia"/>
                <a:ea typeface="Constantia"/>
                <a:cs typeface="Constantia"/>
                <a:sym typeface="Constantia"/>
              </a:defRPr>
            </a:lvl9pPr>
          </a:lstStyle>
          <a:p>
            <a:endParaRPr/>
          </a:p>
        </p:txBody>
      </p:sp>
      <p:sp>
        <p:nvSpPr>
          <p:cNvPr id="10" name="Shape 10"/>
          <p:cNvSpPr txBox="1">
            <a:spLocks noGrp="1"/>
          </p:cNvSpPr>
          <p:nvPr>
            <p:ph type="dt" idx="10"/>
          </p:nvPr>
        </p:nvSpPr>
        <p:spPr>
          <a:xfrm>
            <a:off x="457200" y="6356350"/>
            <a:ext cx="2133600" cy="365125"/>
          </a:xfrm>
          <a:prstGeom prst="rect">
            <a:avLst/>
          </a:prstGeom>
          <a:noFill/>
          <a:ln>
            <a:noFill/>
          </a:ln>
        </p:spPr>
        <p:txBody>
          <a:bodyPr spcFirstLastPara="1" wrap="square" lIns="0" tIns="0" rIns="0" bIns="0" anchor="b" anchorCtr="0"/>
          <a:lstStyle>
            <a:lvl1pPr marR="0" lvl="0" algn="l" rtl="0">
              <a:spcBef>
                <a:spcPts val="0"/>
              </a:spcBef>
              <a:spcAft>
                <a:spcPts val="0"/>
              </a:spcAft>
              <a:buSzPts val="1400"/>
              <a:buNone/>
              <a:defRPr sz="1200" b="0" i="0" u="none" strike="noStrike" cap="none">
                <a:solidFill>
                  <a:srgbClr val="D0E9ED"/>
                </a:solidFill>
                <a:latin typeface="Constantia"/>
                <a:ea typeface="Constantia"/>
                <a:cs typeface="Constantia"/>
                <a:sym typeface="Constantia"/>
              </a:defRPr>
            </a:lvl1pPr>
            <a:lvl2pPr marR="0" lvl="1"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2pPr>
            <a:lvl3pPr marR="0" lvl="2"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3pPr>
            <a:lvl4pPr marR="0" lvl="3"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4pPr>
            <a:lvl5pPr marR="0" lvl="4"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5pPr>
            <a:lvl6pPr marR="0" lvl="5"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6pPr>
            <a:lvl7pPr marR="0" lvl="6"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7pPr>
            <a:lvl8pPr marR="0" lvl="7"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8pPr>
            <a:lvl9pPr marR="0" lvl="8"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9pPr>
          </a:lstStyle>
          <a:p>
            <a:endParaRPr/>
          </a:p>
        </p:txBody>
      </p:sp>
      <p:sp>
        <p:nvSpPr>
          <p:cNvPr id="11" name="Shape 11"/>
          <p:cNvSpPr txBox="1">
            <a:spLocks noGrp="1"/>
          </p:cNvSpPr>
          <p:nvPr>
            <p:ph type="ftr" idx="11"/>
          </p:nvPr>
        </p:nvSpPr>
        <p:spPr>
          <a:xfrm>
            <a:off x="2667000" y="6356350"/>
            <a:ext cx="3352800" cy="365125"/>
          </a:xfrm>
          <a:prstGeom prst="rect">
            <a:avLst/>
          </a:prstGeom>
          <a:noFill/>
          <a:ln>
            <a:noFill/>
          </a:ln>
        </p:spPr>
        <p:txBody>
          <a:bodyPr spcFirstLastPara="1" wrap="square" lIns="0" tIns="0" rIns="0" bIns="0" anchor="b" anchorCtr="0"/>
          <a:lstStyle>
            <a:lvl1pPr marR="0" lvl="0" algn="l" rtl="0">
              <a:spcBef>
                <a:spcPts val="0"/>
              </a:spcBef>
              <a:spcAft>
                <a:spcPts val="0"/>
              </a:spcAft>
              <a:buSzPts val="1400"/>
              <a:buNone/>
              <a:defRPr sz="1200" b="0" i="0" u="none" strike="noStrike" cap="none">
                <a:solidFill>
                  <a:srgbClr val="D0E9ED"/>
                </a:solidFill>
                <a:latin typeface="Constantia"/>
                <a:ea typeface="Constantia"/>
                <a:cs typeface="Constantia"/>
                <a:sym typeface="Constantia"/>
              </a:defRPr>
            </a:lvl1pPr>
            <a:lvl2pPr marR="0" lvl="1"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2pPr>
            <a:lvl3pPr marR="0" lvl="2"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3pPr>
            <a:lvl4pPr marR="0" lvl="3"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4pPr>
            <a:lvl5pPr marR="0" lvl="4"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5pPr>
            <a:lvl6pPr marR="0" lvl="5"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6pPr>
            <a:lvl7pPr marR="0" lvl="6"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7pPr>
            <a:lvl8pPr marR="0" lvl="7"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8pPr>
            <a:lvl9pPr marR="0" lvl="8" algn="l" rtl="0">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9pPr>
          </a:lstStyle>
          <a:p>
            <a:endParaRPr/>
          </a:p>
        </p:txBody>
      </p:sp>
      <p:sp>
        <p:nvSpPr>
          <p:cNvPr id="12" name="Shape 12"/>
          <p:cNvSpPr txBox="1">
            <a:spLocks noGrp="1"/>
          </p:cNvSpPr>
          <p:nvPr>
            <p:ph type="sldNum" idx="12"/>
          </p:nvPr>
        </p:nvSpPr>
        <p:spPr>
          <a:xfrm>
            <a:off x="7924800" y="6356350"/>
            <a:ext cx="762000" cy="365125"/>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1200" b="0" i="0" u="none" strike="noStrike" cap="none">
                <a:solidFill>
                  <a:srgbClr val="D0E9ED"/>
                </a:solidFill>
                <a:latin typeface="Constantia"/>
                <a:ea typeface="Constantia"/>
                <a:cs typeface="Constantia"/>
                <a:sym typeface="Constantia"/>
              </a:defRPr>
            </a:lvl1pPr>
            <a:lvl2pPr marL="0" marR="0" lvl="1" indent="0" algn="r" rtl="0">
              <a:spcBef>
                <a:spcPts val="0"/>
              </a:spcBef>
              <a:buNone/>
              <a:defRPr sz="1200" b="0" i="0" u="none" strike="noStrike" cap="none">
                <a:solidFill>
                  <a:srgbClr val="D0E9ED"/>
                </a:solidFill>
                <a:latin typeface="Constantia"/>
                <a:ea typeface="Constantia"/>
                <a:cs typeface="Constantia"/>
                <a:sym typeface="Constantia"/>
              </a:defRPr>
            </a:lvl2pPr>
            <a:lvl3pPr marL="0" marR="0" lvl="2" indent="0" algn="r" rtl="0">
              <a:spcBef>
                <a:spcPts val="0"/>
              </a:spcBef>
              <a:buNone/>
              <a:defRPr sz="1200" b="0" i="0" u="none" strike="noStrike" cap="none">
                <a:solidFill>
                  <a:srgbClr val="D0E9ED"/>
                </a:solidFill>
                <a:latin typeface="Constantia"/>
                <a:ea typeface="Constantia"/>
                <a:cs typeface="Constantia"/>
                <a:sym typeface="Constantia"/>
              </a:defRPr>
            </a:lvl3pPr>
            <a:lvl4pPr marL="0" marR="0" lvl="3" indent="0" algn="r" rtl="0">
              <a:spcBef>
                <a:spcPts val="0"/>
              </a:spcBef>
              <a:buNone/>
              <a:defRPr sz="1200" b="0" i="0" u="none" strike="noStrike" cap="none">
                <a:solidFill>
                  <a:srgbClr val="D0E9ED"/>
                </a:solidFill>
                <a:latin typeface="Constantia"/>
                <a:ea typeface="Constantia"/>
                <a:cs typeface="Constantia"/>
                <a:sym typeface="Constantia"/>
              </a:defRPr>
            </a:lvl4pPr>
            <a:lvl5pPr marL="0" marR="0" lvl="4" indent="0" algn="r" rtl="0">
              <a:spcBef>
                <a:spcPts val="0"/>
              </a:spcBef>
              <a:buNone/>
              <a:defRPr sz="1200" b="0" i="0" u="none" strike="noStrike" cap="none">
                <a:solidFill>
                  <a:srgbClr val="D0E9ED"/>
                </a:solidFill>
                <a:latin typeface="Constantia"/>
                <a:ea typeface="Constantia"/>
                <a:cs typeface="Constantia"/>
                <a:sym typeface="Constantia"/>
              </a:defRPr>
            </a:lvl5pPr>
            <a:lvl6pPr marL="0" marR="0" lvl="5" indent="0" algn="r" rtl="0">
              <a:spcBef>
                <a:spcPts val="0"/>
              </a:spcBef>
              <a:buNone/>
              <a:defRPr sz="1200" b="0" i="0" u="none" strike="noStrike" cap="none">
                <a:solidFill>
                  <a:srgbClr val="D0E9ED"/>
                </a:solidFill>
                <a:latin typeface="Constantia"/>
                <a:ea typeface="Constantia"/>
                <a:cs typeface="Constantia"/>
                <a:sym typeface="Constantia"/>
              </a:defRPr>
            </a:lvl6pPr>
            <a:lvl7pPr marL="0" marR="0" lvl="6" indent="0" algn="r" rtl="0">
              <a:spcBef>
                <a:spcPts val="0"/>
              </a:spcBef>
              <a:buNone/>
              <a:defRPr sz="1200" b="0" i="0" u="none" strike="noStrike" cap="none">
                <a:solidFill>
                  <a:srgbClr val="D0E9ED"/>
                </a:solidFill>
                <a:latin typeface="Constantia"/>
                <a:ea typeface="Constantia"/>
                <a:cs typeface="Constantia"/>
                <a:sym typeface="Constantia"/>
              </a:defRPr>
            </a:lvl7pPr>
            <a:lvl8pPr marL="0" marR="0" lvl="7" indent="0" algn="r" rtl="0">
              <a:spcBef>
                <a:spcPts val="0"/>
              </a:spcBef>
              <a:buNone/>
              <a:defRPr sz="1200" b="0" i="0" u="none" strike="noStrike" cap="none">
                <a:solidFill>
                  <a:srgbClr val="D0E9ED"/>
                </a:solidFill>
                <a:latin typeface="Constantia"/>
                <a:ea typeface="Constantia"/>
                <a:cs typeface="Constantia"/>
                <a:sym typeface="Constantia"/>
              </a:defRPr>
            </a:lvl8pPr>
            <a:lvl9pPr marL="0" marR="0" lvl="8" indent="0" algn="r" rtl="0">
              <a:spcBef>
                <a:spcPts val="0"/>
              </a:spcBef>
              <a:buNone/>
              <a:defRPr sz="1200" b="0" i="0" u="none" strike="noStrike" cap="none">
                <a:solidFill>
                  <a:srgbClr val="D0E9ED"/>
                </a:solidFill>
                <a:latin typeface="Constantia"/>
                <a:ea typeface="Constantia"/>
                <a:cs typeface="Constantia"/>
                <a:sym typeface="Constantia"/>
              </a:defRPr>
            </a:lvl9pPr>
          </a:lstStyle>
          <a:p>
            <a:pPr marL="0" lvl="0" indent="0">
              <a:spcBef>
                <a:spcPts val="0"/>
              </a:spcBef>
              <a:spcAft>
                <a:spcPts val="0"/>
              </a:spcAft>
              <a:buNone/>
            </a:pPr>
            <a:fld id="{00000000-1234-1234-1234-123412341234}" type="slidenum">
              <a:rPr lang="en-US"/>
              <a:t>‹#›</a:t>
            </a:fld>
            <a:endParaRPr/>
          </a:p>
        </p:txBody>
      </p:sp>
      <p:grpSp>
        <p:nvGrpSpPr>
          <p:cNvPr id="13" name="Shape 13"/>
          <p:cNvGrpSpPr/>
          <p:nvPr/>
        </p:nvGrpSpPr>
        <p:grpSpPr>
          <a:xfrm>
            <a:off x="-29294" y="-16113"/>
            <a:ext cx="9198255" cy="1086266"/>
            <a:chOff x="-29322" y="-1971"/>
            <a:chExt cx="9198255" cy="1086266"/>
          </a:xfrm>
        </p:grpSpPr>
        <p:sp>
          <p:nvSpPr>
            <p:cNvPr id="14" name="Shape 14"/>
            <p:cNvSpPr/>
            <p:nvPr/>
          </p:nvSpPr>
          <p:spPr>
            <a:xfrm rot="-164308">
              <a:off x="-19045" y="216550"/>
              <a:ext cx="9163050" cy="649224"/>
            </a:xfrm>
            <a:custGeom>
              <a:avLst/>
              <a:gdLst/>
              <a:ahLst/>
              <a:cxnLst/>
              <a:rect l="0" t="0" r="0" b="0"/>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lt1"/>
                </a:solidFill>
                <a:latin typeface="Constantia"/>
                <a:ea typeface="Constantia"/>
                <a:cs typeface="Constantia"/>
                <a:sym typeface="Constantia"/>
              </a:endParaRPr>
            </a:p>
          </p:txBody>
        </p:sp>
        <p:sp>
          <p:nvSpPr>
            <p:cNvPr id="15" name="Shape 15"/>
            <p:cNvSpPr/>
            <p:nvPr/>
          </p:nvSpPr>
          <p:spPr>
            <a:xfrm rot="-164308">
              <a:off x="-14309" y="290003"/>
              <a:ext cx="9175812" cy="530352"/>
            </a:xfrm>
            <a:custGeom>
              <a:avLst/>
              <a:gdLst/>
              <a:ahLst/>
              <a:cxnLst/>
              <a:rect l="0" t="0" r="0" b="0"/>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lt1"/>
                </a:solidFill>
                <a:latin typeface="Constantia"/>
                <a:ea typeface="Constantia"/>
                <a:cs typeface="Constantia"/>
                <a:sym typeface="Constantia"/>
              </a:endParaRPr>
            </a:p>
          </p:txBody>
        </p:sp>
      </p:gr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lespta.org" TargetMode="External"/><Relationship Id="rId4" Type="http://schemas.openxmlformats.org/officeDocument/2006/relationships/hyperlink" Target="http://www.readyatfive.org" TargetMode="External"/><Relationship Id="rId5" Type="http://schemas.openxmlformats.org/officeDocument/2006/relationships/hyperlink" Target="http://www.hcpss.org"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530352" y="1316736"/>
            <a:ext cx="7772400" cy="1362456"/>
          </a:xfrm>
          <a:prstGeom prst="rect">
            <a:avLst/>
          </a:prstGeom>
          <a:noFill/>
          <a:ln>
            <a:noFill/>
          </a:ln>
        </p:spPr>
        <p:txBody>
          <a:bodyPr spcFirstLastPara="1" wrap="square" lIns="0" tIns="0" rIns="0" bIns="0" anchor="b" anchorCtr="0">
            <a:noAutofit/>
          </a:bodyPr>
          <a:lstStyle/>
          <a:p>
            <a:pPr marL="0" marR="0" lvl="0" indent="0" algn="ctr" rtl="0">
              <a:spcBef>
                <a:spcPts val="0"/>
              </a:spcBef>
              <a:spcAft>
                <a:spcPts val="0"/>
              </a:spcAft>
              <a:buClr>
                <a:srgbClr val="4AE3AC"/>
              </a:buClr>
              <a:buSzPts val="5600"/>
              <a:buFont typeface="Calibri"/>
              <a:buNone/>
            </a:pPr>
            <a:r>
              <a:rPr lang="en-US" sz="5600" b="1" i="0" u="none" strike="noStrike" cap="none">
                <a:solidFill>
                  <a:srgbClr val="4AE3AC"/>
                </a:solidFill>
                <a:latin typeface="Calibri"/>
                <a:ea typeface="Calibri"/>
                <a:cs typeface="Calibri"/>
                <a:sym typeface="Calibri"/>
              </a:rPr>
              <a:t>Welcome to our Kindergarten Sneak Peek</a:t>
            </a:r>
            <a:endParaRPr sz="5600" b="1" i="0" u="none" strike="noStrike" cap="none">
              <a:solidFill>
                <a:srgbClr val="4AE3AC"/>
              </a:solidFill>
              <a:latin typeface="Calibri"/>
              <a:ea typeface="Calibri"/>
              <a:cs typeface="Calibri"/>
              <a:sym typeface="Calibri"/>
            </a:endParaRPr>
          </a:p>
        </p:txBody>
      </p:sp>
      <p:sp>
        <p:nvSpPr>
          <p:cNvPr id="27" name="Shape 27"/>
          <p:cNvSpPr txBox="1">
            <a:spLocks noGrp="1"/>
          </p:cNvSpPr>
          <p:nvPr>
            <p:ph type="body" idx="1"/>
          </p:nvPr>
        </p:nvSpPr>
        <p:spPr>
          <a:xfrm>
            <a:off x="253999" y="2679192"/>
            <a:ext cx="8652933" cy="3721608"/>
          </a:xfrm>
          <a:prstGeom prst="rect">
            <a:avLst/>
          </a:prstGeom>
          <a:noFill/>
          <a:ln>
            <a:noFill/>
          </a:ln>
        </p:spPr>
        <p:txBody>
          <a:bodyPr spcFirstLastPara="1" wrap="square" lIns="45700" tIns="45700" rIns="45700" bIns="45700" anchor="t" anchorCtr="0">
            <a:noAutofit/>
          </a:bodyPr>
          <a:lstStyle/>
          <a:p>
            <a:pPr marL="0" marR="0" lvl="0" indent="0" algn="l" rtl="0">
              <a:lnSpc>
                <a:spcPct val="80000"/>
              </a:lnSpc>
              <a:spcBef>
                <a:spcPts val="0"/>
              </a:spcBef>
              <a:spcAft>
                <a:spcPts val="0"/>
              </a:spcAft>
              <a:buClr>
                <a:schemeClr val="accent3"/>
              </a:buClr>
              <a:buSzPts val="1933"/>
              <a:buFont typeface="Noto Sans Symbols"/>
              <a:buNone/>
            </a:pPr>
            <a:r>
              <a:rPr lang="en-US" sz="2035" b="0" i="0" u="none" strike="noStrike" cap="none">
                <a:solidFill>
                  <a:schemeClr val="lt1"/>
                </a:solidFill>
                <a:latin typeface="Constantia"/>
                <a:ea typeface="Constantia"/>
                <a:cs typeface="Constantia"/>
                <a:sym typeface="Constantia"/>
              </a:rPr>
              <a:t> *</a:t>
            </a:r>
            <a:r>
              <a:rPr lang="en-US" sz="2035" b="0" i="0" u="none" strike="noStrike" cap="none">
                <a:solidFill>
                  <a:schemeClr val="dk1"/>
                </a:solidFill>
                <a:latin typeface="Constantia"/>
                <a:ea typeface="Constantia"/>
                <a:cs typeface="Constantia"/>
                <a:sym typeface="Constantia"/>
              </a:rPr>
              <a:t>Please make sure you have:</a:t>
            </a:r>
            <a:endParaRPr/>
          </a:p>
          <a:p>
            <a:pPr marL="0" marR="0" lvl="0" indent="0" algn="l" rtl="0">
              <a:lnSpc>
                <a:spcPct val="80000"/>
              </a:lnSpc>
              <a:spcBef>
                <a:spcPts val="407"/>
              </a:spcBef>
              <a:spcAft>
                <a:spcPts val="0"/>
              </a:spcAft>
              <a:buClr>
                <a:schemeClr val="accent3"/>
              </a:buClr>
              <a:buSzPts val="1933"/>
              <a:buFont typeface="Noto Sans Symbols"/>
              <a:buNone/>
            </a:pPr>
            <a:endParaRPr sz="2035" b="0" i="0" u="none" strike="noStrike" cap="none">
              <a:solidFill>
                <a:schemeClr val="dk1"/>
              </a:solidFill>
              <a:latin typeface="Constantia"/>
              <a:ea typeface="Constantia"/>
              <a:cs typeface="Constantia"/>
              <a:sym typeface="Constantia"/>
            </a:endParaRPr>
          </a:p>
          <a:p>
            <a:pPr marL="0" marR="0" lvl="0" indent="0" algn="l" rtl="0">
              <a:lnSpc>
                <a:spcPct val="80000"/>
              </a:lnSpc>
              <a:spcBef>
                <a:spcPts val="407"/>
              </a:spcBef>
              <a:spcAft>
                <a:spcPts val="0"/>
              </a:spcAft>
              <a:buClr>
                <a:schemeClr val="accent3"/>
              </a:buClr>
              <a:buSzPts val="1933"/>
              <a:buFont typeface="Noto Sans Symbols"/>
              <a:buNone/>
            </a:pPr>
            <a:r>
              <a:rPr lang="en-US" sz="2035" b="0" i="0" u="none" strike="noStrike" cap="none">
                <a:solidFill>
                  <a:schemeClr val="dk1"/>
                </a:solidFill>
                <a:latin typeface="Constantia"/>
                <a:ea typeface="Constantia"/>
                <a:cs typeface="Constantia"/>
                <a:sym typeface="Constantia"/>
              </a:rPr>
              <a:t>	* signed in and received both a visitor’s sticker and a nametag with colored dot sticker for your child;</a:t>
            </a:r>
            <a:endParaRPr/>
          </a:p>
          <a:p>
            <a:pPr marL="0" marR="0" lvl="0" indent="0" algn="l" rtl="0">
              <a:lnSpc>
                <a:spcPct val="80000"/>
              </a:lnSpc>
              <a:spcBef>
                <a:spcPts val="407"/>
              </a:spcBef>
              <a:spcAft>
                <a:spcPts val="0"/>
              </a:spcAft>
              <a:buClr>
                <a:schemeClr val="accent3"/>
              </a:buClr>
              <a:buSzPts val="1933"/>
              <a:buFont typeface="Noto Sans Symbols"/>
              <a:buNone/>
            </a:pPr>
            <a:r>
              <a:rPr lang="en-US" sz="2035" b="0" i="0" u="none" strike="noStrike" cap="none">
                <a:solidFill>
                  <a:schemeClr val="dk1"/>
                </a:solidFill>
                <a:latin typeface="Constantia"/>
                <a:ea typeface="Constantia"/>
                <a:cs typeface="Constantia"/>
                <a:sym typeface="Constantia"/>
              </a:rPr>
              <a:t>	</a:t>
            </a:r>
            <a:endParaRPr/>
          </a:p>
          <a:p>
            <a:pPr marL="0" marR="0" lvl="0" indent="0" algn="l" rtl="0">
              <a:lnSpc>
                <a:spcPct val="80000"/>
              </a:lnSpc>
              <a:spcBef>
                <a:spcPts val="407"/>
              </a:spcBef>
              <a:spcAft>
                <a:spcPts val="0"/>
              </a:spcAft>
              <a:buClr>
                <a:schemeClr val="accent3"/>
              </a:buClr>
              <a:buSzPts val="1933"/>
              <a:buFont typeface="Noto Sans Symbols"/>
              <a:buNone/>
            </a:pPr>
            <a:r>
              <a:rPr lang="en-US" sz="2035" b="0" i="0" u="none" strike="noStrike" cap="none">
                <a:solidFill>
                  <a:schemeClr val="dk1"/>
                </a:solidFill>
                <a:latin typeface="Constantia"/>
                <a:ea typeface="Constantia"/>
                <a:cs typeface="Constantia"/>
                <a:sym typeface="Constantia"/>
              </a:rPr>
              <a:t>	*picked up all materials, which will assist you in preparing your child for kindergarten;</a:t>
            </a:r>
            <a:endParaRPr/>
          </a:p>
          <a:p>
            <a:pPr marL="0" marR="0" lvl="0" indent="0" algn="l" rtl="0">
              <a:lnSpc>
                <a:spcPct val="80000"/>
              </a:lnSpc>
              <a:spcBef>
                <a:spcPts val="407"/>
              </a:spcBef>
              <a:spcAft>
                <a:spcPts val="0"/>
              </a:spcAft>
              <a:buClr>
                <a:schemeClr val="accent3"/>
              </a:buClr>
              <a:buSzPts val="1933"/>
              <a:buFont typeface="Noto Sans Symbols"/>
              <a:buNone/>
            </a:pPr>
            <a:endParaRPr sz="2035" b="0" i="0" u="none" strike="noStrike" cap="none">
              <a:solidFill>
                <a:schemeClr val="dk1"/>
              </a:solidFill>
              <a:latin typeface="Constantia"/>
              <a:ea typeface="Constantia"/>
              <a:cs typeface="Constantia"/>
              <a:sym typeface="Constantia"/>
            </a:endParaRPr>
          </a:p>
          <a:p>
            <a:pPr marL="0" marR="0" lvl="0" indent="0" algn="l" rtl="0">
              <a:lnSpc>
                <a:spcPct val="80000"/>
              </a:lnSpc>
              <a:spcBef>
                <a:spcPts val="407"/>
              </a:spcBef>
              <a:spcAft>
                <a:spcPts val="0"/>
              </a:spcAft>
              <a:buClr>
                <a:schemeClr val="accent3"/>
              </a:buClr>
              <a:buSzPts val="1933"/>
              <a:buFont typeface="Noto Sans Symbols"/>
              <a:buNone/>
            </a:pPr>
            <a:r>
              <a:rPr lang="en-US" sz="2035" b="0" i="0" u="none" strike="noStrike" cap="none">
                <a:solidFill>
                  <a:schemeClr val="dk1"/>
                </a:solidFill>
                <a:latin typeface="Constantia"/>
                <a:ea typeface="Constantia"/>
                <a:cs typeface="Constantia"/>
                <a:sym typeface="Constantia"/>
              </a:rPr>
              <a:t>	*note that additional resources can be found at the following:</a:t>
            </a:r>
            <a:endParaRPr/>
          </a:p>
          <a:p>
            <a:pPr marL="0" marR="0" lvl="0" indent="0" algn="l" rtl="0">
              <a:lnSpc>
                <a:spcPct val="80000"/>
              </a:lnSpc>
              <a:spcBef>
                <a:spcPts val="407"/>
              </a:spcBef>
              <a:spcAft>
                <a:spcPts val="0"/>
              </a:spcAft>
              <a:buClr>
                <a:schemeClr val="accent3"/>
              </a:buClr>
              <a:buSzPts val="1933"/>
              <a:buFont typeface="Noto Sans Symbols"/>
              <a:buNone/>
            </a:pPr>
            <a:r>
              <a:rPr lang="en-US" sz="2035" b="0" i="0" u="none" strike="noStrike" cap="none">
                <a:solidFill>
                  <a:schemeClr val="lt1"/>
                </a:solidFill>
                <a:latin typeface="Constantia"/>
                <a:ea typeface="Constantia"/>
                <a:cs typeface="Constantia"/>
                <a:sym typeface="Constantia"/>
              </a:rPr>
              <a:t>		</a:t>
            </a:r>
            <a:r>
              <a:rPr lang="en-US" sz="2035" b="0" i="0" u="sng" strike="noStrike" cap="none">
                <a:solidFill>
                  <a:schemeClr val="hlink"/>
                </a:solidFill>
                <a:latin typeface="Constantia"/>
                <a:ea typeface="Constantia"/>
                <a:cs typeface="Constantia"/>
                <a:sym typeface="Constantia"/>
                <a:hlinkClick r:id="rId3"/>
              </a:rPr>
              <a:t>www.clespta.org</a:t>
            </a:r>
            <a:r>
              <a:rPr lang="en-US" sz="2035" b="0" i="0" u="none" strike="noStrike" cap="none">
                <a:solidFill>
                  <a:schemeClr val="lt1"/>
                </a:solidFill>
                <a:latin typeface="Constantia"/>
                <a:ea typeface="Constantia"/>
                <a:cs typeface="Constantia"/>
                <a:sym typeface="Constantia"/>
              </a:rPr>
              <a:t>		</a:t>
            </a:r>
            <a:endParaRPr sz="2035" b="0" i="0" u="none" strike="noStrike" cap="none">
              <a:solidFill>
                <a:schemeClr val="lt1"/>
              </a:solidFill>
              <a:latin typeface="Constantia"/>
              <a:ea typeface="Constantia"/>
              <a:cs typeface="Constantia"/>
              <a:sym typeface="Constantia"/>
            </a:endParaRPr>
          </a:p>
          <a:p>
            <a:pPr marL="0" marR="0" lvl="0" indent="0" algn="l" rtl="0">
              <a:lnSpc>
                <a:spcPct val="80000"/>
              </a:lnSpc>
              <a:spcBef>
                <a:spcPts val="407"/>
              </a:spcBef>
              <a:spcAft>
                <a:spcPts val="0"/>
              </a:spcAft>
              <a:buClr>
                <a:schemeClr val="accent3"/>
              </a:buClr>
              <a:buSzPts val="1933"/>
              <a:buFont typeface="Noto Sans Symbols"/>
              <a:buNone/>
            </a:pPr>
            <a:r>
              <a:rPr lang="en-US" sz="2035" b="0" i="0" u="none" strike="noStrike" cap="none">
                <a:solidFill>
                  <a:schemeClr val="lt1"/>
                </a:solidFill>
                <a:latin typeface="Constantia"/>
                <a:ea typeface="Constantia"/>
                <a:cs typeface="Constantia"/>
                <a:sym typeface="Constantia"/>
              </a:rPr>
              <a:t>		</a:t>
            </a:r>
            <a:r>
              <a:rPr lang="en-US" sz="2035" b="0" i="0" u="sng" strike="noStrike" cap="none">
                <a:solidFill>
                  <a:schemeClr val="hlink"/>
                </a:solidFill>
                <a:latin typeface="Constantia"/>
                <a:ea typeface="Constantia"/>
                <a:cs typeface="Constantia"/>
                <a:sym typeface="Constantia"/>
                <a:hlinkClick r:id="rId4"/>
              </a:rPr>
              <a:t>www.readyatfive.org</a:t>
            </a:r>
            <a:r>
              <a:rPr lang="en-US" sz="2035" b="0" i="0" u="none" strike="noStrike" cap="none">
                <a:solidFill>
                  <a:schemeClr val="lt1"/>
                </a:solidFill>
                <a:latin typeface="Constantia"/>
                <a:ea typeface="Constantia"/>
                <a:cs typeface="Constantia"/>
                <a:sym typeface="Constantia"/>
              </a:rPr>
              <a:t>	</a:t>
            </a:r>
            <a:r>
              <a:rPr lang="en-US" sz="2035" b="0" i="0" u="sng" strike="noStrike" cap="none">
                <a:solidFill>
                  <a:schemeClr val="hlink"/>
                </a:solidFill>
                <a:latin typeface="Constantia"/>
                <a:ea typeface="Constantia"/>
                <a:cs typeface="Constantia"/>
                <a:sym typeface="Constantia"/>
                <a:hlinkClick r:id="rId5"/>
              </a:rPr>
              <a:t>www.hcpss.org</a:t>
            </a:r>
            <a:endParaRPr sz="2035" b="0" i="0" u="none" strike="noStrike" cap="none">
              <a:solidFill>
                <a:schemeClr val="lt1"/>
              </a:solidFill>
              <a:latin typeface="Constantia"/>
              <a:ea typeface="Constantia"/>
              <a:cs typeface="Constantia"/>
              <a:sym typeface="Constantia"/>
            </a:endParaRPr>
          </a:p>
          <a:p>
            <a:pPr marL="0" marR="0" lvl="0" indent="0" algn="l" rtl="0">
              <a:lnSpc>
                <a:spcPct val="80000"/>
              </a:lnSpc>
              <a:spcBef>
                <a:spcPts val="407"/>
              </a:spcBef>
              <a:spcAft>
                <a:spcPts val="0"/>
              </a:spcAft>
              <a:buClr>
                <a:schemeClr val="accent3"/>
              </a:buClr>
              <a:buSzPts val="1933"/>
              <a:buFont typeface="Noto Sans Symbols"/>
              <a:buNone/>
            </a:pPr>
            <a:endParaRPr sz="2035" b="0" i="0" u="none" strike="noStrike" cap="none">
              <a:solidFill>
                <a:schemeClr val="lt1"/>
              </a:solidFill>
              <a:latin typeface="Constantia"/>
              <a:ea typeface="Constantia"/>
              <a:cs typeface="Constantia"/>
              <a:sym typeface="Constantia"/>
            </a:endParaRPr>
          </a:p>
          <a:p>
            <a:pPr marL="0" marR="0" lvl="0" indent="0" algn="l" rtl="0">
              <a:lnSpc>
                <a:spcPct val="80000"/>
              </a:lnSpc>
              <a:spcBef>
                <a:spcPts val="407"/>
              </a:spcBef>
              <a:spcAft>
                <a:spcPts val="0"/>
              </a:spcAft>
              <a:buClr>
                <a:schemeClr val="accent3"/>
              </a:buClr>
              <a:buSzPts val="1933"/>
              <a:buFont typeface="Noto Sans Symbols"/>
              <a:buNone/>
            </a:pPr>
            <a:endParaRPr sz="2035" b="0" i="0" u="none" strike="noStrike" cap="none">
              <a:solidFill>
                <a:schemeClr val="lt1"/>
              </a:solidFill>
              <a:latin typeface="Constantia"/>
              <a:ea typeface="Constantia"/>
              <a:cs typeface="Constantia"/>
              <a:sym typeface="Constantia"/>
            </a:endParaRP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530352" y="1316736"/>
            <a:ext cx="7772400" cy="1362456"/>
          </a:xfrm>
          <a:prstGeom prst="rect">
            <a:avLst/>
          </a:prstGeom>
          <a:noFill/>
          <a:ln>
            <a:noFill/>
          </a:ln>
        </p:spPr>
        <p:txBody>
          <a:bodyPr spcFirstLastPara="1" wrap="square" lIns="0" tIns="0" rIns="0" bIns="0" anchor="b" anchorCtr="0">
            <a:noAutofit/>
          </a:bodyPr>
          <a:lstStyle/>
          <a:p>
            <a:pPr marL="0" marR="0" lvl="0" indent="0" algn="ctr" rtl="0">
              <a:spcBef>
                <a:spcPts val="0"/>
              </a:spcBef>
              <a:spcAft>
                <a:spcPts val="0"/>
              </a:spcAft>
              <a:buClr>
                <a:srgbClr val="4AE3AC"/>
              </a:buClr>
              <a:buSzPts val="5600"/>
              <a:buFont typeface="Calibri"/>
              <a:buNone/>
            </a:pPr>
            <a:r>
              <a:rPr lang="en-US" sz="5600" b="1" i="0" u="none" strike="noStrike" cap="none">
                <a:solidFill>
                  <a:srgbClr val="4AE3AC"/>
                </a:solidFill>
                <a:latin typeface="Calibri"/>
                <a:ea typeface="Calibri"/>
                <a:cs typeface="Calibri"/>
                <a:sym typeface="Calibri"/>
              </a:rPr>
              <a:t>Welcome and Introductions</a:t>
            </a:r>
            <a:endParaRPr sz="5600" b="1" i="0" u="none" strike="noStrike" cap="none">
              <a:solidFill>
                <a:srgbClr val="4AE3AC"/>
              </a:solidFill>
              <a:latin typeface="Calibri"/>
              <a:ea typeface="Calibri"/>
              <a:cs typeface="Calibri"/>
              <a:sym typeface="Calibri"/>
            </a:endParaRPr>
          </a:p>
        </p:txBody>
      </p:sp>
      <p:sp>
        <p:nvSpPr>
          <p:cNvPr id="33" name="Shape 33"/>
          <p:cNvSpPr txBox="1">
            <a:spLocks noGrp="1"/>
          </p:cNvSpPr>
          <p:nvPr>
            <p:ph type="body" idx="1"/>
          </p:nvPr>
        </p:nvSpPr>
        <p:spPr>
          <a:xfrm>
            <a:off x="867237" y="3306243"/>
            <a:ext cx="7772400" cy="1509712"/>
          </a:xfrm>
          <a:prstGeom prst="rect">
            <a:avLst/>
          </a:prstGeom>
          <a:noFill/>
          <a:ln>
            <a:noFill/>
          </a:ln>
        </p:spPr>
        <p:txBody>
          <a:bodyPr spcFirstLastPara="1" wrap="square" lIns="45700" tIns="45700" rIns="45700" bIns="45700" anchor="t" anchorCtr="0">
            <a:noAutofit/>
          </a:bodyPr>
          <a:lstStyle/>
          <a:p>
            <a:pPr marL="342900" marR="0" lvl="0" indent="-342900" algn="l" rtl="0">
              <a:spcBef>
                <a:spcPts val="0"/>
              </a:spcBef>
              <a:spcAft>
                <a:spcPts val="0"/>
              </a:spcAft>
              <a:buClr>
                <a:schemeClr val="accent3"/>
              </a:buClr>
              <a:buSzPts val="3040"/>
              <a:buFont typeface="Arial"/>
              <a:buChar char="•"/>
            </a:pPr>
            <a:r>
              <a:rPr lang="en-US" sz="3200" b="0" i="0" u="none" strike="noStrike" cap="none">
                <a:solidFill>
                  <a:schemeClr val="dk1"/>
                </a:solidFill>
                <a:latin typeface="Constantia"/>
                <a:ea typeface="Constantia"/>
                <a:cs typeface="Constantia"/>
                <a:sym typeface="Constantia"/>
              </a:rPr>
              <a:t>Mrs. Wadsworth, Principal</a:t>
            </a:r>
            <a:endParaRPr/>
          </a:p>
          <a:p>
            <a:pPr marL="342900" marR="0" lvl="0" indent="-342900" algn="l" rtl="0">
              <a:spcBef>
                <a:spcPts val="640"/>
              </a:spcBef>
              <a:spcAft>
                <a:spcPts val="0"/>
              </a:spcAft>
              <a:buClr>
                <a:schemeClr val="accent3"/>
              </a:buClr>
              <a:buSzPts val="3040"/>
              <a:buFont typeface="Arial"/>
              <a:buChar char="•"/>
            </a:pPr>
            <a:r>
              <a:rPr lang="en-US" sz="3200" b="0" i="0" u="none" strike="noStrike" cap="none">
                <a:solidFill>
                  <a:schemeClr val="dk1"/>
                </a:solidFill>
                <a:latin typeface="Constantia"/>
                <a:ea typeface="Constantia"/>
                <a:cs typeface="Constantia"/>
                <a:sym typeface="Constantia"/>
              </a:rPr>
              <a:t>Mr</a:t>
            </a:r>
            <a:r>
              <a:rPr lang="en-US" sz="3200">
                <a:solidFill>
                  <a:schemeClr val="dk1"/>
                </a:solidFill>
              </a:rPr>
              <a:t>s. Lynam</a:t>
            </a:r>
            <a:r>
              <a:rPr lang="en-US" sz="3200" b="0" i="0" u="none" strike="noStrike" cap="none">
                <a:solidFill>
                  <a:schemeClr val="dk1"/>
                </a:solidFill>
                <a:latin typeface="Constantia"/>
                <a:ea typeface="Constantia"/>
                <a:cs typeface="Constantia"/>
                <a:sym typeface="Constantia"/>
              </a:rPr>
              <a:t>, Assistant Principal</a:t>
            </a:r>
            <a:endParaRPr/>
          </a:p>
          <a:p>
            <a:pPr marL="342900" marR="0" lvl="0" indent="-342900" algn="l" rtl="0">
              <a:spcBef>
                <a:spcPts val="640"/>
              </a:spcBef>
              <a:spcAft>
                <a:spcPts val="0"/>
              </a:spcAft>
              <a:buClr>
                <a:schemeClr val="accent3"/>
              </a:buClr>
              <a:buSzPts val="3040"/>
              <a:buFont typeface="Arial"/>
              <a:buChar char="•"/>
            </a:pPr>
            <a:r>
              <a:rPr lang="en-US" sz="3200" b="0" i="0" u="none" strike="noStrike" cap="none">
                <a:solidFill>
                  <a:schemeClr val="dk1"/>
                </a:solidFill>
                <a:latin typeface="Constantia"/>
                <a:ea typeface="Constantia"/>
                <a:cs typeface="Constantia"/>
                <a:sym typeface="Constantia"/>
              </a:rPr>
              <a:t>Mrs. Kalinock and Mrs. Cramer, Kindergarten Teachers, Team Leaders</a:t>
            </a:r>
            <a:endParaRPr sz="3200" b="0" i="0" u="none" strike="noStrike" cap="none">
              <a:solidFill>
                <a:schemeClr val="dk1"/>
              </a:solidFill>
              <a:latin typeface="Constantia"/>
              <a:ea typeface="Constantia"/>
              <a:cs typeface="Constantia"/>
              <a:sym typeface="Constanti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Kindergarten Team</a:t>
            </a:r>
            <a:endParaRPr lang="en-US" dirty="0"/>
          </a:p>
        </p:txBody>
      </p:sp>
      <p:sp>
        <p:nvSpPr>
          <p:cNvPr id="3" name="Text Placeholder 2"/>
          <p:cNvSpPr>
            <a:spLocks noGrp="1"/>
          </p:cNvSpPr>
          <p:nvPr>
            <p:ph type="body" idx="1"/>
          </p:nvPr>
        </p:nvSpPr>
        <p:spPr/>
        <p:txBody>
          <a:bodyPr/>
          <a:lstStyle/>
          <a:p>
            <a:r>
              <a:rPr lang="en-US" dirty="0" smtClean="0"/>
              <a:t>Mrs. </a:t>
            </a:r>
            <a:r>
              <a:rPr lang="en-US" dirty="0" err="1" smtClean="0"/>
              <a:t>Kalinock</a:t>
            </a:r>
            <a:r>
              <a:rPr lang="en-US" dirty="0" smtClean="0"/>
              <a:t>=co ITL	Ms. Blaise=teacher</a:t>
            </a:r>
          </a:p>
          <a:p>
            <a:r>
              <a:rPr lang="en-US" dirty="0" smtClean="0"/>
              <a:t>Mrs. Cramer=co ITL		Mrs. Graves=</a:t>
            </a:r>
            <a:r>
              <a:rPr lang="en-US" dirty="0" err="1" smtClean="0"/>
              <a:t>paraeducator</a:t>
            </a:r>
            <a:endParaRPr lang="en-US" dirty="0" smtClean="0"/>
          </a:p>
          <a:p>
            <a:r>
              <a:rPr lang="en-US" dirty="0" smtClean="0"/>
              <a:t>Mrs. </a:t>
            </a:r>
            <a:r>
              <a:rPr lang="en-US" dirty="0" err="1" smtClean="0"/>
              <a:t>Panageotou</a:t>
            </a:r>
            <a:r>
              <a:rPr lang="en-US" dirty="0" smtClean="0"/>
              <a:t>=teacher	Mrs. Ricketts=</a:t>
            </a:r>
            <a:r>
              <a:rPr lang="en-US" dirty="0" err="1" smtClean="0"/>
              <a:t>paraeducator</a:t>
            </a:r>
            <a:endParaRPr lang="en-US" dirty="0" smtClean="0"/>
          </a:p>
          <a:p>
            <a:r>
              <a:rPr lang="en-US" dirty="0" smtClean="0"/>
              <a:t>Mrs. Fuller=teacher</a:t>
            </a:r>
            <a:endParaRPr lang="en-US" dirty="0"/>
          </a:p>
        </p:txBody>
      </p:sp>
    </p:spTree>
    <p:extLst>
      <p:ext uri="{BB962C8B-B14F-4D97-AF65-F5344CB8AC3E}">
        <p14:creationId xmlns:p14="http://schemas.microsoft.com/office/powerpoint/2010/main" val="2787695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530352" y="635508"/>
            <a:ext cx="7772400" cy="1362456"/>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rgbClr val="4AE3AC"/>
              </a:buClr>
              <a:buSzPts val="5600"/>
              <a:buFont typeface="Calibri"/>
              <a:buNone/>
            </a:pPr>
            <a:r>
              <a:rPr lang="en-US" sz="5600" b="1" i="0" u="none" strike="noStrike" cap="none">
                <a:solidFill>
                  <a:srgbClr val="4AE3AC"/>
                </a:solidFill>
                <a:latin typeface="Calibri"/>
                <a:ea typeface="Calibri"/>
                <a:cs typeface="Calibri"/>
                <a:sym typeface="Calibri"/>
              </a:rPr>
              <a:t>Important Dates:</a:t>
            </a:r>
            <a:endParaRPr sz="5600" b="1" i="0" u="none" strike="noStrike" cap="none">
              <a:solidFill>
                <a:srgbClr val="4AE3AC"/>
              </a:solidFill>
              <a:latin typeface="Calibri"/>
              <a:ea typeface="Calibri"/>
              <a:cs typeface="Calibri"/>
              <a:sym typeface="Calibri"/>
            </a:endParaRPr>
          </a:p>
        </p:txBody>
      </p:sp>
      <p:sp>
        <p:nvSpPr>
          <p:cNvPr id="39" name="Shape 39"/>
          <p:cNvSpPr txBox="1">
            <a:spLocks noGrp="1"/>
          </p:cNvSpPr>
          <p:nvPr>
            <p:ph type="body" idx="1"/>
          </p:nvPr>
        </p:nvSpPr>
        <p:spPr>
          <a:xfrm>
            <a:off x="530351" y="1997965"/>
            <a:ext cx="8342715" cy="4538302"/>
          </a:xfrm>
          <a:prstGeom prst="rect">
            <a:avLst/>
          </a:prstGeom>
          <a:noFill/>
          <a:ln>
            <a:noFill/>
          </a:ln>
        </p:spPr>
        <p:txBody>
          <a:bodyPr spcFirstLastPara="1" wrap="square" lIns="45700" tIns="45700" rIns="45700" bIns="45700" anchor="t" anchorCtr="0">
            <a:noAutofit/>
          </a:bodyPr>
          <a:lstStyle/>
          <a:p>
            <a:pPr marL="0" marR="0" lvl="0" indent="0" algn="l" rtl="0">
              <a:lnSpc>
                <a:spcPct val="80000"/>
              </a:lnSpc>
              <a:spcBef>
                <a:spcPts val="0"/>
              </a:spcBef>
              <a:spcAft>
                <a:spcPts val="0"/>
              </a:spcAft>
              <a:buClr>
                <a:schemeClr val="accent3"/>
              </a:buClr>
              <a:buSzPts val="1619"/>
              <a:buFont typeface="Noto Sans Symbols"/>
              <a:buNone/>
            </a:pPr>
            <a:r>
              <a:rPr lang="en-US" sz="1704" b="0" i="0" u="none" strike="noStrike" cap="none" dirty="0">
                <a:solidFill>
                  <a:schemeClr val="dk1"/>
                </a:solidFill>
                <a:latin typeface="Constantia"/>
                <a:ea typeface="Constantia"/>
                <a:cs typeface="Constantia"/>
                <a:sym typeface="Constantia"/>
              </a:rPr>
              <a:t>*</a:t>
            </a:r>
            <a:r>
              <a:rPr lang="en-US" sz="2170" b="1" i="0" u="sng" strike="noStrike" cap="none" dirty="0">
                <a:solidFill>
                  <a:schemeClr val="dk1"/>
                </a:solidFill>
                <a:latin typeface="Constantia"/>
                <a:ea typeface="Constantia"/>
                <a:cs typeface="Constantia"/>
                <a:sym typeface="Constantia"/>
              </a:rPr>
              <a:t>Kindergarten Orientation: </a:t>
            </a:r>
            <a:endParaRPr dirty="0"/>
          </a:p>
          <a:p>
            <a:pPr marL="0" marR="0" lvl="0" indent="0" algn="l" rtl="0">
              <a:lnSpc>
                <a:spcPct val="80000"/>
              </a:lnSpc>
              <a:spcBef>
                <a:spcPts val="434"/>
              </a:spcBef>
              <a:spcAft>
                <a:spcPts val="0"/>
              </a:spcAft>
              <a:buClr>
                <a:schemeClr val="accent3"/>
              </a:buClr>
              <a:buSzPts val="2062"/>
              <a:buFont typeface="Noto Sans Symbols"/>
              <a:buNone/>
            </a:pPr>
            <a:r>
              <a:rPr lang="en-US" sz="2170" b="1" i="0" u="none" strike="noStrike" cap="none" dirty="0">
                <a:solidFill>
                  <a:schemeClr val="dk1"/>
                </a:solidFill>
                <a:latin typeface="Constantia"/>
                <a:ea typeface="Constantia"/>
                <a:cs typeface="Constantia"/>
                <a:sym typeface="Constantia"/>
              </a:rPr>
              <a:t>	Friday, </a:t>
            </a:r>
            <a:r>
              <a:rPr lang="en-US" sz="2170" b="1" dirty="0">
                <a:solidFill>
                  <a:schemeClr val="dk1"/>
                </a:solidFill>
              </a:rPr>
              <a:t>August 31st </a:t>
            </a:r>
            <a:r>
              <a:rPr lang="en-US" sz="2170" b="1" i="0" u="none" strike="noStrike" cap="none" dirty="0">
                <a:solidFill>
                  <a:schemeClr val="dk1"/>
                </a:solidFill>
                <a:latin typeface="Constantia"/>
                <a:ea typeface="Constantia"/>
                <a:cs typeface="Constantia"/>
                <a:sym typeface="Constantia"/>
              </a:rPr>
              <a:t> </a:t>
            </a:r>
            <a:r>
              <a:rPr lang="en-US" sz="2170" b="1" i="0" u="none" strike="noStrike" cap="none" dirty="0" smtClean="0">
                <a:solidFill>
                  <a:schemeClr val="dk1"/>
                </a:solidFill>
                <a:latin typeface="Constantia"/>
                <a:ea typeface="Constantia"/>
                <a:cs typeface="Constantia"/>
                <a:sym typeface="Constantia"/>
              </a:rPr>
              <a:t>from 10:00-11:00 a.m.</a:t>
            </a:r>
            <a:endParaRPr dirty="0"/>
          </a:p>
          <a:p>
            <a:pPr marL="0" marR="0" lvl="0" indent="0" algn="l" rtl="0">
              <a:lnSpc>
                <a:spcPct val="80000"/>
              </a:lnSpc>
              <a:spcBef>
                <a:spcPts val="434"/>
              </a:spcBef>
              <a:spcAft>
                <a:spcPts val="0"/>
              </a:spcAft>
              <a:buClr>
                <a:schemeClr val="accent3"/>
              </a:buClr>
              <a:buSzPts val="2062"/>
              <a:buFont typeface="Noto Sans Symbols"/>
              <a:buNone/>
            </a:pPr>
            <a:r>
              <a:rPr lang="en-US" sz="2170" b="0" i="0" u="none" strike="noStrike" cap="none" dirty="0">
                <a:solidFill>
                  <a:schemeClr val="dk1"/>
                </a:solidFill>
                <a:latin typeface="Constantia"/>
                <a:ea typeface="Constantia"/>
                <a:cs typeface="Constantia"/>
                <a:sym typeface="Constantia"/>
              </a:rPr>
              <a:t>	During this orientation, you will receive details about many</a:t>
            </a:r>
            <a:endParaRPr dirty="0"/>
          </a:p>
          <a:p>
            <a:pPr marL="0" marR="0" lvl="0" indent="0" algn="l" rtl="0">
              <a:lnSpc>
                <a:spcPct val="80000"/>
              </a:lnSpc>
              <a:spcBef>
                <a:spcPts val="434"/>
              </a:spcBef>
              <a:spcAft>
                <a:spcPts val="0"/>
              </a:spcAft>
              <a:buClr>
                <a:schemeClr val="accent3"/>
              </a:buClr>
              <a:buSzPts val="2062"/>
              <a:buFont typeface="Noto Sans Symbols"/>
              <a:buNone/>
            </a:pPr>
            <a:r>
              <a:rPr lang="en-US" sz="2170" b="0" i="0" u="none" strike="noStrike" cap="none" dirty="0">
                <a:solidFill>
                  <a:schemeClr val="dk1"/>
                </a:solidFill>
                <a:latin typeface="Constantia"/>
                <a:ea typeface="Constantia"/>
                <a:cs typeface="Constantia"/>
                <a:sym typeface="Constantia"/>
              </a:rPr>
              <a:t>	procedures that will help ensure a smooth transition</a:t>
            </a:r>
            <a:endParaRPr dirty="0"/>
          </a:p>
          <a:p>
            <a:pPr marL="0" marR="0" lvl="0" indent="0" algn="l" rtl="0">
              <a:lnSpc>
                <a:spcPct val="80000"/>
              </a:lnSpc>
              <a:spcBef>
                <a:spcPts val="434"/>
              </a:spcBef>
              <a:spcAft>
                <a:spcPts val="0"/>
              </a:spcAft>
              <a:buClr>
                <a:schemeClr val="accent3"/>
              </a:buClr>
              <a:buSzPts val="2062"/>
              <a:buFont typeface="Noto Sans Symbols"/>
              <a:buNone/>
            </a:pPr>
            <a:endParaRPr sz="2170" b="0" i="0" u="none" strike="noStrike" cap="none" dirty="0">
              <a:solidFill>
                <a:schemeClr val="dk1"/>
              </a:solidFill>
              <a:latin typeface="Constantia"/>
              <a:ea typeface="Constantia"/>
              <a:cs typeface="Constantia"/>
              <a:sym typeface="Constantia"/>
            </a:endParaRPr>
          </a:p>
          <a:p>
            <a:pPr marL="0" marR="0" lvl="0" indent="0" algn="l" rtl="0">
              <a:lnSpc>
                <a:spcPct val="80000"/>
              </a:lnSpc>
              <a:spcBef>
                <a:spcPts val="434"/>
              </a:spcBef>
              <a:spcAft>
                <a:spcPts val="0"/>
              </a:spcAft>
              <a:buClr>
                <a:schemeClr val="accent3"/>
              </a:buClr>
              <a:buSzPts val="2062"/>
              <a:buFont typeface="Noto Sans Symbols"/>
              <a:buNone/>
            </a:pPr>
            <a:r>
              <a:rPr lang="en-US" sz="2170" b="1" i="0" u="sng" strike="noStrike" cap="none" dirty="0">
                <a:solidFill>
                  <a:schemeClr val="dk1"/>
                </a:solidFill>
                <a:latin typeface="Constantia"/>
                <a:ea typeface="Constantia"/>
                <a:cs typeface="Constantia"/>
                <a:sym typeface="Constantia"/>
              </a:rPr>
              <a:t>*Back-to-School Night:</a:t>
            </a:r>
            <a:endParaRPr dirty="0"/>
          </a:p>
          <a:p>
            <a:pPr marL="0" marR="0" lvl="0" indent="0" algn="l" rtl="0">
              <a:lnSpc>
                <a:spcPct val="80000"/>
              </a:lnSpc>
              <a:spcBef>
                <a:spcPts val="434"/>
              </a:spcBef>
              <a:spcAft>
                <a:spcPts val="0"/>
              </a:spcAft>
              <a:buClr>
                <a:schemeClr val="accent3"/>
              </a:buClr>
              <a:buSzPts val="2062"/>
              <a:buFont typeface="Noto Sans Symbols"/>
              <a:buNone/>
            </a:pPr>
            <a:r>
              <a:rPr lang="en-US" sz="2170" b="1" i="0" u="none" strike="noStrike" cap="none" dirty="0">
                <a:solidFill>
                  <a:schemeClr val="dk1"/>
                </a:solidFill>
                <a:latin typeface="Constantia"/>
                <a:ea typeface="Constantia"/>
                <a:cs typeface="Constantia"/>
                <a:sym typeface="Constantia"/>
              </a:rPr>
              <a:t>	September </a:t>
            </a:r>
            <a:r>
              <a:rPr lang="en-US" sz="2170" b="1" dirty="0">
                <a:solidFill>
                  <a:schemeClr val="dk1"/>
                </a:solidFill>
              </a:rPr>
              <a:t>26th</a:t>
            </a:r>
            <a:endParaRPr dirty="0"/>
          </a:p>
          <a:p>
            <a:pPr marL="0" marR="0" lvl="0" indent="0" algn="l" rtl="0">
              <a:lnSpc>
                <a:spcPct val="80000"/>
              </a:lnSpc>
              <a:spcBef>
                <a:spcPts val="434"/>
              </a:spcBef>
              <a:spcAft>
                <a:spcPts val="0"/>
              </a:spcAft>
              <a:buClr>
                <a:schemeClr val="accent3"/>
              </a:buClr>
              <a:buSzPts val="2062"/>
              <a:buFont typeface="Noto Sans Symbols"/>
              <a:buNone/>
            </a:pPr>
            <a:r>
              <a:rPr lang="en-US" sz="2170" b="1" i="0" u="none" strike="noStrike" cap="none" dirty="0">
                <a:solidFill>
                  <a:schemeClr val="dk1"/>
                </a:solidFill>
                <a:latin typeface="Constantia"/>
                <a:ea typeface="Constantia"/>
                <a:cs typeface="Constantia"/>
                <a:sym typeface="Constantia"/>
              </a:rPr>
              <a:t>	</a:t>
            </a:r>
            <a:r>
              <a:rPr lang="en-US" sz="2170" b="0" i="0" u="none" strike="noStrike" cap="none" dirty="0">
                <a:solidFill>
                  <a:schemeClr val="dk1"/>
                </a:solidFill>
                <a:latin typeface="Constantia"/>
                <a:ea typeface="Constantia"/>
                <a:cs typeface="Constantia"/>
                <a:sym typeface="Constantia"/>
              </a:rPr>
              <a:t>Information related to our curriculum will be shared</a:t>
            </a:r>
            <a:endParaRPr dirty="0"/>
          </a:p>
          <a:p>
            <a:pPr marL="0" marR="0" lvl="0" indent="0" algn="l" rtl="0">
              <a:lnSpc>
                <a:spcPct val="80000"/>
              </a:lnSpc>
              <a:spcBef>
                <a:spcPts val="434"/>
              </a:spcBef>
              <a:spcAft>
                <a:spcPts val="0"/>
              </a:spcAft>
              <a:buClr>
                <a:schemeClr val="accent3"/>
              </a:buClr>
              <a:buSzPts val="2062"/>
              <a:buFont typeface="Noto Sans Symbols"/>
              <a:buNone/>
            </a:pPr>
            <a:endParaRPr sz="2170" b="1" i="0" u="none" strike="noStrike" cap="none" dirty="0">
              <a:solidFill>
                <a:schemeClr val="dk1"/>
              </a:solidFill>
              <a:latin typeface="Constantia"/>
              <a:ea typeface="Constantia"/>
              <a:cs typeface="Constantia"/>
              <a:sym typeface="Constantia"/>
            </a:endParaRPr>
          </a:p>
          <a:p>
            <a:pPr marL="0" marR="0" lvl="0" indent="0" algn="l" rtl="0">
              <a:lnSpc>
                <a:spcPct val="80000"/>
              </a:lnSpc>
              <a:spcBef>
                <a:spcPts val="434"/>
              </a:spcBef>
              <a:spcAft>
                <a:spcPts val="0"/>
              </a:spcAft>
              <a:buClr>
                <a:schemeClr val="accent3"/>
              </a:buClr>
              <a:buSzPts val="2062"/>
              <a:buFont typeface="Noto Sans Symbols"/>
              <a:buNone/>
            </a:pPr>
            <a:r>
              <a:rPr lang="en-US" sz="2170" b="1" i="0" u="none" strike="noStrike" cap="none" dirty="0">
                <a:solidFill>
                  <a:schemeClr val="dk1"/>
                </a:solidFill>
                <a:latin typeface="Constantia"/>
                <a:ea typeface="Constantia"/>
                <a:cs typeface="Constantia"/>
                <a:sym typeface="Constantia"/>
              </a:rPr>
              <a:t>*</a:t>
            </a:r>
            <a:r>
              <a:rPr lang="en-US" sz="2170" b="1" i="0" u="sng" strike="noStrike" cap="none" dirty="0">
                <a:solidFill>
                  <a:schemeClr val="dk1"/>
                </a:solidFill>
                <a:latin typeface="Constantia"/>
                <a:ea typeface="Constantia"/>
                <a:cs typeface="Constantia"/>
                <a:sym typeface="Constantia"/>
              </a:rPr>
              <a:t>Class Assignment:</a:t>
            </a:r>
            <a:endParaRPr dirty="0"/>
          </a:p>
          <a:p>
            <a:pPr marL="0" marR="0" lvl="0" indent="0" algn="l" rtl="0">
              <a:lnSpc>
                <a:spcPct val="80000"/>
              </a:lnSpc>
              <a:spcBef>
                <a:spcPts val="434"/>
              </a:spcBef>
              <a:spcAft>
                <a:spcPts val="0"/>
              </a:spcAft>
              <a:buClr>
                <a:schemeClr val="accent3"/>
              </a:buClr>
              <a:buSzPts val="2062"/>
              <a:buFont typeface="Noto Sans Symbols"/>
              <a:buNone/>
            </a:pPr>
            <a:r>
              <a:rPr lang="en-US" sz="2170" b="1" i="0" u="none" strike="noStrike" cap="none" dirty="0">
                <a:solidFill>
                  <a:schemeClr val="dk1"/>
                </a:solidFill>
                <a:latin typeface="Constantia"/>
                <a:ea typeface="Constantia"/>
                <a:cs typeface="Constantia"/>
                <a:sym typeface="Constantia"/>
              </a:rPr>
              <a:t>	You will be notified by Thursday, August 3</a:t>
            </a:r>
            <a:r>
              <a:rPr lang="en-US" sz="2170" b="1" dirty="0">
                <a:solidFill>
                  <a:schemeClr val="dk1"/>
                </a:solidFill>
              </a:rPr>
              <a:t>oth</a:t>
            </a:r>
            <a:endParaRPr sz="2170" b="1" i="0" u="none" strike="noStrike" cap="none" dirty="0">
              <a:solidFill>
                <a:schemeClr val="dk1"/>
              </a:solidFill>
              <a:latin typeface="Constantia"/>
              <a:ea typeface="Constantia"/>
              <a:cs typeface="Constantia"/>
              <a:sym typeface="Constantia"/>
            </a:endParaRPr>
          </a:p>
          <a:p>
            <a:pPr marL="0" marR="0" lvl="0" indent="0" algn="l" rtl="0">
              <a:lnSpc>
                <a:spcPct val="80000"/>
              </a:lnSpc>
              <a:spcBef>
                <a:spcPts val="341"/>
              </a:spcBef>
              <a:spcAft>
                <a:spcPts val="0"/>
              </a:spcAft>
              <a:buClr>
                <a:schemeClr val="accent3"/>
              </a:buClr>
              <a:buSzPts val="1620"/>
              <a:buFont typeface="Noto Sans Symbols"/>
              <a:buNone/>
            </a:pPr>
            <a:endParaRPr sz="1704" b="1" i="0" u="none" strike="noStrike" cap="none" dirty="0">
              <a:solidFill>
                <a:schemeClr val="dk1"/>
              </a:solidFill>
              <a:latin typeface="Constantia"/>
              <a:ea typeface="Constantia"/>
              <a:cs typeface="Constantia"/>
              <a:sym typeface="Constantia"/>
            </a:endParaRPr>
          </a:p>
          <a:p>
            <a:pPr marL="0" marR="0" lvl="0" indent="0" algn="l" rtl="0">
              <a:lnSpc>
                <a:spcPct val="80000"/>
              </a:lnSpc>
              <a:spcBef>
                <a:spcPts val="341"/>
              </a:spcBef>
              <a:spcAft>
                <a:spcPts val="0"/>
              </a:spcAft>
              <a:buClr>
                <a:schemeClr val="accent3"/>
              </a:buClr>
              <a:buSzPts val="1619"/>
              <a:buFont typeface="Noto Sans Symbols"/>
              <a:buNone/>
            </a:pPr>
            <a:r>
              <a:rPr lang="en-US" sz="1704" b="1" i="0" u="none" strike="noStrike" cap="none" dirty="0">
                <a:solidFill>
                  <a:schemeClr val="lt1"/>
                </a:solidFill>
                <a:latin typeface="Constantia"/>
                <a:ea typeface="Constantia"/>
                <a:cs typeface="Constantia"/>
                <a:sym typeface="Constantia"/>
              </a:rPr>
              <a:t>	</a:t>
            </a:r>
            <a:r>
              <a:rPr lang="en-US" sz="1704" b="0" i="0" u="none" strike="noStrike" cap="none" dirty="0">
                <a:solidFill>
                  <a:schemeClr val="lt1"/>
                </a:solidFill>
                <a:latin typeface="Constantia"/>
                <a:ea typeface="Constantia"/>
                <a:cs typeface="Constantia"/>
                <a:sym typeface="Constantia"/>
              </a:rPr>
              <a:t>	</a:t>
            </a:r>
            <a:endParaRPr sz="1704" b="0" i="0" u="none" strike="noStrike" cap="none" dirty="0">
              <a:solidFill>
                <a:schemeClr val="lt1"/>
              </a:solidFill>
              <a:latin typeface="Constantia"/>
              <a:ea typeface="Constantia"/>
              <a:cs typeface="Constantia"/>
              <a:sym typeface="Constanti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530352" y="1316736"/>
            <a:ext cx="7772400" cy="1362456"/>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rgbClr val="4AE3AC"/>
              </a:buClr>
              <a:buSzPts val="5600"/>
              <a:buFont typeface="Calibri"/>
              <a:buNone/>
            </a:pPr>
            <a:r>
              <a:rPr lang="en-US" sz="5600" b="1" i="0" u="none" strike="noStrike" cap="none">
                <a:solidFill>
                  <a:srgbClr val="4AE3AC"/>
                </a:solidFill>
                <a:latin typeface="Calibri"/>
                <a:ea typeface="Calibri"/>
                <a:cs typeface="Calibri"/>
                <a:sym typeface="Calibri"/>
              </a:rPr>
              <a:t>Kindergarten Logistics</a:t>
            </a:r>
            <a:endParaRPr sz="5600" b="1" i="0" u="none" strike="noStrike" cap="none">
              <a:solidFill>
                <a:srgbClr val="4AE3AC"/>
              </a:solidFill>
              <a:latin typeface="Calibri"/>
              <a:ea typeface="Calibri"/>
              <a:cs typeface="Calibri"/>
              <a:sym typeface="Calibri"/>
            </a:endParaRPr>
          </a:p>
        </p:txBody>
      </p:sp>
      <p:sp>
        <p:nvSpPr>
          <p:cNvPr id="45" name="Shape 45"/>
          <p:cNvSpPr txBox="1">
            <a:spLocks noGrp="1"/>
          </p:cNvSpPr>
          <p:nvPr>
            <p:ph type="body" idx="1"/>
          </p:nvPr>
        </p:nvSpPr>
        <p:spPr>
          <a:xfrm>
            <a:off x="530351" y="2704663"/>
            <a:ext cx="8360729" cy="3910145"/>
          </a:xfrm>
          <a:prstGeom prst="rect">
            <a:avLst/>
          </a:prstGeom>
          <a:noFill/>
          <a:ln>
            <a:noFill/>
          </a:ln>
        </p:spPr>
        <p:txBody>
          <a:bodyPr spcFirstLastPara="1" wrap="square" lIns="45700" tIns="45700" rIns="45700" bIns="45700" anchor="t" anchorCtr="0">
            <a:noAutofit/>
          </a:bodyPr>
          <a:lstStyle/>
          <a:p>
            <a:pPr marL="0" marR="0" lvl="0" indent="0" algn="l" rtl="0">
              <a:spcBef>
                <a:spcPts val="0"/>
              </a:spcBef>
              <a:spcAft>
                <a:spcPts val="0"/>
              </a:spcAft>
              <a:buClr>
                <a:schemeClr val="accent3"/>
              </a:buClr>
              <a:buSzPts val="2090"/>
              <a:buFont typeface="Noto Sans Symbols"/>
              <a:buNone/>
            </a:pPr>
            <a:endParaRPr sz="2200" b="0" i="0" u="none" strike="noStrike" cap="none">
              <a:solidFill>
                <a:schemeClr val="lt1"/>
              </a:solidFill>
              <a:latin typeface="Constantia"/>
              <a:ea typeface="Constantia"/>
              <a:cs typeface="Constantia"/>
              <a:sym typeface="Constantia"/>
            </a:endParaRPr>
          </a:p>
          <a:p>
            <a:pPr marL="0" marR="0" lvl="0" indent="0" algn="l" rtl="0">
              <a:lnSpc>
                <a:spcPct val="150000"/>
              </a:lnSpc>
              <a:spcBef>
                <a:spcPts val="440"/>
              </a:spcBef>
              <a:spcAft>
                <a:spcPts val="0"/>
              </a:spcAft>
              <a:buClr>
                <a:schemeClr val="accent3"/>
              </a:buClr>
              <a:buSzPts val="2090"/>
              <a:buFont typeface="Noto Sans Symbols"/>
              <a:buNone/>
            </a:pPr>
            <a:r>
              <a:rPr lang="en-US" sz="2200" b="0" i="0" u="none" strike="noStrike" cap="none">
                <a:solidFill>
                  <a:schemeClr val="dk1"/>
                </a:solidFill>
                <a:latin typeface="Constantia"/>
                <a:ea typeface="Constantia"/>
                <a:cs typeface="Constantia"/>
                <a:sym typeface="Constantia"/>
              </a:rPr>
              <a:t>Your child will have both a snack and a lunch at school each day. A school supply list may be found on our website and in your registration folder.  Please be sure to label EVERYTHING on this list, including the backpack, lunch box, clothing and supplies.</a:t>
            </a:r>
            <a:endParaRPr sz="2200" b="0" i="0" u="none" strike="noStrike" cap="none">
              <a:solidFill>
                <a:schemeClr val="dk1"/>
              </a:solidFill>
              <a:latin typeface="Constantia"/>
              <a:ea typeface="Constantia"/>
              <a:cs typeface="Constantia"/>
              <a:sym typeface="Constanti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530352" y="795867"/>
            <a:ext cx="7772400" cy="1362456"/>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rgbClr val="4AE3AC"/>
              </a:buClr>
              <a:buSzPts val="5600"/>
              <a:buFont typeface="Calibri"/>
              <a:buNone/>
            </a:pPr>
            <a:r>
              <a:rPr lang="en-US" sz="5600" b="1" i="0" u="none" strike="noStrike" cap="none">
                <a:solidFill>
                  <a:srgbClr val="4AE3AC"/>
                </a:solidFill>
                <a:latin typeface="Calibri"/>
                <a:ea typeface="Calibri"/>
                <a:cs typeface="Calibri"/>
                <a:sym typeface="Calibri"/>
              </a:rPr>
              <a:t>Notes about supplies…</a:t>
            </a:r>
            <a:endParaRPr sz="5600" b="1" i="0" u="none" strike="noStrike" cap="none">
              <a:solidFill>
                <a:srgbClr val="4AE3AC"/>
              </a:solidFill>
              <a:latin typeface="Calibri"/>
              <a:ea typeface="Calibri"/>
              <a:cs typeface="Calibri"/>
              <a:sym typeface="Calibri"/>
            </a:endParaRPr>
          </a:p>
        </p:txBody>
      </p:sp>
      <p:sp>
        <p:nvSpPr>
          <p:cNvPr id="51" name="Shape 51"/>
          <p:cNvSpPr txBox="1">
            <a:spLocks noGrp="1"/>
          </p:cNvSpPr>
          <p:nvPr>
            <p:ph type="body" idx="1"/>
          </p:nvPr>
        </p:nvSpPr>
        <p:spPr>
          <a:xfrm>
            <a:off x="530352" y="2158323"/>
            <a:ext cx="8308848" cy="4699677"/>
          </a:xfrm>
          <a:prstGeom prst="rect">
            <a:avLst/>
          </a:prstGeom>
          <a:noFill/>
          <a:ln>
            <a:noFill/>
          </a:ln>
        </p:spPr>
        <p:txBody>
          <a:bodyPr spcFirstLastPara="1" wrap="square" lIns="45700" tIns="45700" rIns="45700" bIns="45700" anchor="t" anchorCtr="0">
            <a:noAutofit/>
          </a:bodyPr>
          <a:lstStyle/>
          <a:p>
            <a:pPr marL="0" marR="0" lvl="0" indent="0" algn="l" rtl="0">
              <a:spcBef>
                <a:spcPts val="0"/>
              </a:spcBef>
              <a:spcAft>
                <a:spcPts val="0"/>
              </a:spcAft>
              <a:buClr>
                <a:schemeClr val="accent3"/>
              </a:buClr>
              <a:buSzPts val="2090"/>
              <a:buFont typeface="Noto Sans Symbols"/>
              <a:buNone/>
            </a:pPr>
            <a:r>
              <a:rPr lang="en-US" sz="2200" b="0" i="0" u="none" strike="noStrike" cap="none">
                <a:solidFill>
                  <a:schemeClr val="dk1"/>
                </a:solidFill>
                <a:latin typeface="Constantia"/>
                <a:ea typeface="Constantia"/>
                <a:cs typeface="Constantia"/>
                <a:sym typeface="Constantia"/>
              </a:rPr>
              <a:t>*Backpacks need to be standard size: 16” x 14” – please do not buy anything smaller;</a:t>
            </a:r>
            <a:endParaRPr/>
          </a:p>
          <a:p>
            <a:pPr marL="0" marR="0" lvl="0" indent="0" algn="l" rtl="0">
              <a:spcBef>
                <a:spcPts val="440"/>
              </a:spcBef>
              <a:spcAft>
                <a:spcPts val="0"/>
              </a:spcAft>
              <a:buClr>
                <a:schemeClr val="accent3"/>
              </a:buClr>
              <a:buSzPts val="2090"/>
              <a:buFont typeface="Noto Sans Symbols"/>
              <a:buNone/>
            </a:pPr>
            <a:endParaRPr sz="2200" b="0" i="0" u="none" strike="noStrike" cap="none">
              <a:solidFill>
                <a:schemeClr val="dk1"/>
              </a:solidFill>
              <a:latin typeface="Constantia"/>
              <a:ea typeface="Constantia"/>
              <a:cs typeface="Constantia"/>
              <a:sym typeface="Constantia"/>
            </a:endParaRPr>
          </a:p>
          <a:p>
            <a:pPr marL="0" marR="0" lvl="0" indent="0" algn="l" rtl="0">
              <a:spcBef>
                <a:spcPts val="440"/>
              </a:spcBef>
              <a:spcAft>
                <a:spcPts val="0"/>
              </a:spcAft>
              <a:buClr>
                <a:schemeClr val="accent3"/>
              </a:buClr>
              <a:buSzPts val="2090"/>
              <a:buFont typeface="Noto Sans Symbols"/>
              <a:buNone/>
            </a:pPr>
            <a:r>
              <a:rPr lang="en-US" sz="2200" b="0" i="0" u="none" strike="noStrike" cap="none">
                <a:solidFill>
                  <a:schemeClr val="dk1"/>
                </a:solidFill>
                <a:latin typeface="Constantia"/>
                <a:ea typeface="Constantia"/>
                <a:cs typeface="Constantia"/>
                <a:sym typeface="Constantia"/>
              </a:rPr>
              <a:t>*Lunchboxes need to be insulated and labeled;</a:t>
            </a:r>
            <a:endParaRPr/>
          </a:p>
          <a:p>
            <a:pPr marL="0" marR="0" lvl="0" indent="0" algn="l" rtl="0">
              <a:spcBef>
                <a:spcPts val="440"/>
              </a:spcBef>
              <a:spcAft>
                <a:spcPts val="0"/>
              </a:spcAft>
              <a:buClr>
                <a:schemeClr val="accent3"/>
              </a:buClr>
              <a:buSzPts val="2090"/>
              <a:buFont typeface="Noto Sans Symbols"/>
              <a:buNone/>
            </a:pPr>
            <a:endParaRPr sz="2200" b="0" i="0" u="none" strike="noStrike" cap="none">
              <a:solidFill>
                <a:schemeClr val="dk1"/>
              </a:solidFill>
              <a:latin typeface="Constantia"/>
              <a:ea typeface="Constantia"/>
              <a:cs typeface="Constantia"/>
              <a:sym typeface="Constantia"/>
            </a:endParaRPr>
          </a:p>
          <a:p>
            <a:pPr marL="0" marR="0" lvl="0" indent="0" algn="l" rtl="0">
              <a:spcBef>
                <a:spcPts val="440"/>
              </a:spcBef>
              <a:spcAft>
                <a:spcPts val="0"/>
              </a:spcAft>
              <a:buClr>
                <a:schemeClr val="accent3"/>
              </a:buClr>
              <a:buSzPts val="2090"/>
              <a:buFont typeface="Noto Sans Symbols"/>
              <a:buNone/>
            </a:pPr>
            <a:r>
              <a:rPr lang="en-US" sz="2200" b="0" i="0" u="none" strike="noStrike" cap="none">
                <a:solidFill>
                  <a:schemeClr val="dk1"/>
                </a:solidFill>
                <a:latin typeface="Constantia"/>
                <a:ea typeface="Constantia"/>
                <a:cs typeface="Constantia"/>
                <a:sym typeface="Constantia"/>
              </a:rPr>
              <a:t>*Please purchase PLASTIC folders, as they are the most durable to last throughout the school year;</a:t>
            </a:r>
            <a:endParaRPr/>
          </a:p>
          <a:p>
            <a:pPr marL="0" marR="0" lvl="0" indent="0" algn="l" rtl="0">
              <a:spcBef>
                <a:spcPts val="440"/>
              </a:spcBef>
              <a:spcAft>
                <a:spcPts val="0"/>
              </a:spcAft>
              <a:buClr>
                <a:schemeClr val="accent3"/>
              </a:buClr>
              <a:buSzPts val="2090"/>
              <a:buFont typeface="Noto Sans Symbols"/>
              <a:buNone/>
            </a:pPr>
            <a:endParaRPr sz="2200" b="0" i="0" u="none" strike="noStrike" cap="none">
              <a:solidFill>
                <a:schemeClr val="dk1"/>
              </a:solidFill>
              <a:latin typeface="Constantia"/>
              <a:ea typeface="Constantia"/>
              <a:cs typeface="Constantia"/>
              <a:sym typeface="Constantia"/>
            </a:endParaRPr>
          </a:p>
          <a:p>
            <a:pPr marL="0" marR="0" lvl="0" indent="0" algn="l" rtl="0">
              <a:spcBef>
                <a:spcPts val="440"/>
              </a:spcBef>
              <a:spcAft>
                <a:spcPts val="0"/>
              </a:spcAft>
              <a:buClr>
                <a:schemeClr val="accent3"/>
              </a:buClr>
              <a:buSzPts val="2090"/>
              <a:buFont typeface="Noto Sans Symbols"/>
              <a:buNone/>
            </a:pPr>
            <a:r>
              <a:rPr lang="en-US" sz="2200" b="0" i="0" u="none" strike="noStrike" cap="none">
                <a:solidFill>
                  <a:schemeClr val="dk1"/>
                </a:solidFill>
                <a:latin typeface="Constantia"/>
                <a:ea typeface="Constantia"/>
                <a:cs typeface="Constantia"/>
                <a:sym typeface="Constantia"/>
              </a:rPr>
              <a:t>*Primary journals preferred</a:t>
            </a:r>
            <a:endParaRPr sz="2200" b="0" i="0" u="none" strike="noStrike" cap="none">
              <a:solidFill>
                <a:schemeClr val="dk1"/>
              </a:solidFill>
              <a:latin typeface="Constantia"/>
              <a:ea typeface="Constantia"/>
              <a:cs typeface="Constantia"/>
              <a:sym typeface="Constantia"/>
            </a:endParaRPr>
          </a:p>
          <a:p>
            <a:pPr marL="0" marR="0" lvl="0" indent="0" algn="l" rtl="0">
              <a:spcBef>
                <a:spcPts val="440"/>
              </a:spcBef>
              <a:spcAft>
                <a:spcPts val="0"/>
              </a:spcAft>
              <a:buClr>
                <a:schemeClr val="accent3"/>
              </a:buClr>
              <a:buSzPts val="2090"/>
              <a:buFont typeface="Noto Sans Symbols"/>
              <a:buNone/>
            </a:pPr>
            <a:endParaRPr sz="2200" b="0" i="0" u="none" strike="noStrike" cap="none">
              <a:solidFill>
                <a:schemeClr val="dk1"/>
              </a:solidFill>
              <a:latin typeface="Constantia"/>
              <a:ea typeface="Constantia"/>
              <a:cs typeface="Constantia"/>
              <a:sym typeface="Constantia"/>
            </a:endParaRPr>
          </a:p>
          <a:p>
            <a:pPr marL="0" marR="0" lvl="0" indent="0" algn="l" rtl="0">
              <a:spcBef>
                <a:spcPts val="440"/>
              </a:spcBef>
              <a:spcAft>
                <a:spcPts val="0"/>
              </a:spcAft>
              <a:buClr>
                <a:schemeClr val="accent3"/>
              </a:buClr>
              <a:buSzPts val="2090"/>
              <a:buFont typeface="Noto Sans Symbols"/>
              <a:buNone/>
            </a:pPr>
            <a:r>
              <a:rPr lang="en-US" sz="2200" b="0" i="0" u="none" strike="noStrike" cap="none">
                <a:solidFill>
                  <a:schemeClr val="dk1"/>
                </a:solidFill>
                <a:latin typeface="Constantia"/>
                <a:ea typeface="Constantia"/>
                <a:cs typeface="Constantia"/>
                <a:sym typeface="Constantia"/>
              </a:rPr>
              <a:t>*Please bring ALL supplies to Orientation!</a:t>
            </a:r>
            <a:endParaRPr/>
          </a:p>
          <a:p>
            <a:pPr marL="0" marR="0" lvl="0" indent="0" algn="l" rtl="0">
              <a:spcBef>
                <a:spcPts val="440"/>
              </a:spcBef>
              <a:spcAft>
                <a:spcPts val="0"/>
              </a:spcAft>
              <a:buClr>
                <a:schemeClr val="accent3"/>
              </a:buClr>
              <a:buSzPts val="2090"/>
              <a:buFont typeface="Noto Sans Symbols"/>
              <a:buNone/>
            </a:pPr>
            <a:endParaRPr sz="2200" b="0" i="0" u="none" strike="noStrike" cap="none">
              <a:solidFill>
                <a:schemeClr val="lt1"/>
              </a:solidFill>
              <a:latin typeface="Constantia"/>
              <a:ea typeface="Constantia"/>
              <a:cs typeface="Constantia"/>
              <a:sym typeface="Constanti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530352" y="423333"/>
            <a:ext cx="7772400" cy="1362456"/>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rgbClr val="4AE3AC"/>
              </a:buClr>
              <a:buSzPts val="5600"/>
              <a:buFont typeface="Calibri"/>
              <a:buNone/>
            </a:pPr>
            <a:r>
              <a:rPr lang="en-US" sz="5600" b="1" i="0" u="none" strike="noStrike" cap="none">
                <a:solidFill>
                  <a:srgbClr val="4AE3AC"/>
                </a:solidFill>
                <a:latin typeface="Calibri"/>
                <a:ea typeface="Calibri"/>
                <a:cs typeface="Calibri"/>
                <a:sym typeface="Calibri"/>
              </a:rPr>
              <a:t>More Logistics</a:t>
            </a:r>
            <a:endParaRPr sz="5600" b="1" i="0" u="none" strike="noStrike" cap="none">
              <a:solidFill>
                <a:srgbClr val="4AE3AC"/>
              </a:solidFill>
              <a:latin typeface="Calibri"/>
              <a:ea typeface="Calibri"/>
              <a:cs typeface="Calibri"/>
              <a:sym typeface="Calibri"/>
            </a:endParaRPr>
          </a:p>
        </p:txBody>
      </p:sp>
      <p:sp>
        <p:nvSpPr>
          <p:cNvPr id="57" name="Shape 57"/>
          <p:cNvSpPr txBox="1">
            <a:spLocks noGrp="1"/>
          </p:cNvSpPr>
          <p:nvPr>
            <p:ph type="body" idx="1"/>
          </p:nvPr>
        </p:nvSpPr>
        <p:spPr>
          <a:xfrm>
            <a:off x="0" y="1785789"/>
            <a:ext cx="9144000" cy="5072211"/>
          </a:xfrm>
          <a:prstGeom prst="rect">
            <a:avLst/>
          </a:prstGeom>
          <a:noFill/>
          <a:ln>
            <a:noFill/>
          </a:ln>
        </p:spPr>
        <p:txBody>
          <a:bodyPr spcFirstLastPara="1" wrap="square" lIns="45700" tIns="45700" rIns="45700" bIns="45700" anchor="t" anchorCtr="0">
            <a:noAutofit/>
          </a:bodyPr>
          <a:lstStyle/>
          <a:p>
            <a:pPr marL="0" marR="0" lvl="0" indent="0" algn="l" rtl="0">
              <a:lnSpc>
                <a:spcPct val="80000"/>
              </a:lnSpc>
              <a:spcBef>
                <a:spcPts val="0"/>
              </a:spcBef>
              <a:spcAft>
                <a:spcPts val="0"/>
              </a:spcAft>
              <a:buClr>
                <a:schemeClr val="accent3"/>
              </a:buClr>
              <a:buSzPts val="1933"/>
              <a:buFont typeface="Noto Sans Symbols"/>
              <a:buNone/>
            </a:pPr>
            <a:r>
              <a:rPr lang="en-US" sz="2035" b="0" i="0" u="none" strike="noStrike" cap="none">
                <a:solidFill>
                  <a:schemeClr val="dk1"/>
                </a:solidFill>
                <a:latin typeface="Constantia"/>
                <a:ea typeface="Constantia"/>
                <a:cs typeface="Constantia"/>
                <a:sym typeface="Constantia"/>
              </a:rPr>
              <a:t>*Each student will be given color-coded name tags that should be worn </a:t>
            </a:r>
            <a:r>
              <a:rPr lang="en-US" sz="2035" b="1" i="0" u="sng" strike="noStrike" cap="none">
                <a:solidFill>
                  <a:schemeClr val="dk1"/>
                </a:solidFill>
                <a:latin typeface="Constantia"/>
                <a:ea typeface="Constantia"/>
                <a:cs typeface="Constantia"/>
                <a:sym typeface="Constantia"/>
              </a:rPr>
              <a:t>each day during the first week of school</a:t>
            </a:r>
            <a:endParaRPr/>
          </a:p>
          <a:p>
            <a:pPr marL="0" marR="0" lvl="0" indent="0" algn="l" rtl="0">
              <a:lnSpc>
                <a:spcPct val="80000"/>
              </a:lnSpc>
              <a:spcBef>
                <a:spcPts val="407"/>
              </a:spcBef>
              <a:spcAft>
                <a:spcPts val="0"/>
              </a:spcAft>
              <a:buClr>
                <a:schemeClr val="accent3"/>
              </a:buClr>
              <a:buSzPts val="1933"/>
              <a:buFont typeface="Noto Sans Symbols"/>
              <a:buNone/>
            </a:pPr>
            <a:endParaRPr sz="2035" b="1" i="0" u="none" strike="noStrike" cap="none">
              <a:solidFill>
                <a:schemeClr val="dk1"/>
              </a:solidFill>
              <a:latin typeface="Constantia"/>
              <a:ea typeface="Constantia"/>
              <a:cs typeface="Constantia"/>
              <a:sym typeface="Constantia"/>
            </a:endParaRPr>
          </a:p>
          <a:p>
            <a:pPr marL="0" marR="0" lvl="0" indent="0" algn="l" rtl="0">
              <a:lnSpc>
                <a:spcPct val="80000"/>
              </a:lnSpc>
              <a:spcBef>
                <a:spcPts val="407"/>
              </a:spcBef>
              <a:spcAft>
                <a:spcPts val="0"/>
              </a:spcAft>
              <a:buClr>
                <a:schemeClr val="accent3"/>
              </a:buClr>
              <a:buSzPts val="1933"/>
              <a:buFont typeface="Noto Sans Symbols"/>
              <a:buNone/>
            </a:pPr>
            <a:r>
              <a:rPr lang="en-US" sz="2035" b="1" i="0" u="none" strike="noStrike" cap="none">
                <a:solidFill>
                  <a:schemeClr val="dk1"/>
                </a:solidFill>
                <a:latin typeface="Constantia"/>
                <a:ea typeface="Constantia"/>
                <a:cs typeface="Constantia"/>
                <a:sym typeface="Constantia"/>
              </a:rPr>
              <a:t>*Transportation/Dismissal</a:t>
            </a:r>
            <a:endParaRPr/>
          </a:p>
          <a:p>
            <a:pPr marL="0" marR="0" lvl="0" indent="0" algn="l" rtl="0">
              <a:lnSpc>
                <a:spcPct val="80000"/>
              </a:lnSpc>
              <a:spcBef>
                <a:spcPts val="407"/>
              </a:spcBef>
              <a:spcAft>
                <a:spcPts val="0"/>
              </a:spcAft>
              <a:buClr>
                <a:schemeClr val="accent3"/>
              </a:buClr>
              <a:buSzPts val="1933"/>
              <a:buFont typeface="Noto Sans Symbols"/>
              <a:buNone/>
            </a:pPr>
            <a:endParaRPr sz="2035" b="0" i="0" u="none" strike="noStrike" cap="none">
              <a:solidFill>
                <a:schemeClr val="dk1"/>
              </a:solidFill>
              <a:latin typeface="Constantia"/>
              <a:ea typeface="Constantia"/>
              <a:cs typeface="Constantia"/>
              <a:sym typeface="Constantia"/>
            </a:endParaRPr>
          </a:p>
          <a:p>
            <a:pPr marL="0" marR="0" lvl="0" indent="0" algn="l" rtl="0">
              <a:lnSpc>
                <a:spcPct val="80000"/>
              </a:lnSpc>
              <a:spcBef>
                <a:spcPts val="407"/>
              </a:spcBef>
              <a:spcAft>
                <a:spcPts val="0"/>
              </a:spcAft>
              <a:buClr>
                <a:schemeClr val="accent3"/>
              </a:buClr>
              <a:buSzPts val="1933"/>
              <a:buFont typeface="Noto Sans Symbols"/>
              <a:buNone/>
            </a:pPr>
            <a:r>
              <a:rPr lang="en-US" sz="2035" b="1" i="0" u="none" strike="noStrike" cap="none">
                <a:solidFill>
                  <a:schemeClr val="dk1"/>
                </a:solidFill>
                <a:latin typeface="Constantia"/>
                <a:ea typeface="Constantia"/>
                <a:cs typeface="Constantia"/>
                <a:sym typeface="Constantia"/>
              </a:rPr>
              <a:t>*Arrival on the first day of school:</a:t>
            </a:r>
            <a:endParaRPr/>
          </a:p>
          <a:p>
            <a:pPr marL="0" marR="0" lvl="0" indent="0" algn="l" rtl="0">
              <a:lnSpc>
                <a:spcPct val="80000"/>
              </a:lnSpc>
              <a:spcBef>
                <a:spcPts val="407"/>
              </a:spcBef>
              <a:spcAft>
                <a:spcPts val="0"/>
              </a:spcAft>
              <a:buClr>
                <a:schemeClr val="accent3"/>
              </a:buClr>
              <a:buSzPts val="1933"/>
              <a:buFont typeface="Noto Sans Symbols"/>
              <a:buNone/>
            </a:pPr>
            <a:r>
              <a:rPr lang="en-US" sz="2035" b="0" i="0" u="none" strike="noStrike" cap="none">
                <a:solidFill>
                  <a:schemeClr val="dk1"/>
                </a:solidFill>
                <a:latin typeface="Constantia"/>
                <a:ea typeface="Constantia"/>
                <a:cs typeface="Constantia"/>
                <a:sym typeface="Constantia"/>
              </a:rPr>
              <a:t>	-please come to the cafeteria side door; all pictures need to be taken at home or before the bell rings </a:t>
            </a:r>
            <a:r>
              <a:rPr lang="en-US" sz="2035" b="0" i="0" u="sng" strike="noStrike" cap="none">
                <a:solidFill>
                  <a:schemeClr val="dk1"/>
                </a:solidFill>
                <a:latin typeface="Constantia"/>
                <a:ea typeface="Constantia"/>
                <a:cs typeface="Constantia"/>
                <a:sym typeface="Constantia"/>
              </a:rPr>
              <a:t>outside of the school</a:t>
            </a:r>
            <a:endParaRPr/>
          </a:p>
          <a:p>
            <a:pPr marL="0" marR="0" lvl="0" indent="0" algn="l" rtl="0">
              <a:lnSpc>
                <a:spcPct val="80000"/>
              </a:lnSpc>
              <a:spcBef>
                <a:spcPts val="407"/>
              </a:spcBef>
              <a:spcAft>
                <a:spcPts val="0"/>
              </a:spcAft>
              <a:buClr>
                <a:schemeClr val="accent3"/>
              </a:buClr>
              <a:buSzPts val="1933"/>
              <a:buFont typeface="Noto Sans Symbols"/>
              <a:buNone/>
            </a:pPr>
            <a:endParaRPr sz="2035" b="0" i="0" u="sng" strike="noStrike" cap="none">
              <a:solidFill>
                <a:schemeClr val="dk1"/>
              </a:solidFill>
              <a:latin typeface="Constantia"/>
              <a:ea typeface="Constantia"/>
              <a:cs typeface="Constantia"/>
              <a:sym typeface="Constantia"/>
            </a:endParaRPr>
          </a:p>
          <a:p>
            <a:pPr marL="0" marR="0" lvl="0" indent="0" algn="l" rtl="0">
              <a:lnSpc>
                <a:spcPct val="80000"/>
              </a:lnSpc>
              <a:spcBef>
                <a:spcPts val="407"/>
              </a:spcBef>
              <a:spcAft>
                <a:spcPts val="0"/>
              </a:spcAft>
              <a:buClr>
                <a:schemeClr val="accent3"/>
              </a:buClr>
              <a:buSzPts val="1933"/>
              <a:buFont typeface="Noto Sans Symbols"/>
              <a:buNone/>
            </a:pPr>
            <a:r>
              <a:rPr lang="en-US" sz="2035" b="1" i="0" u="none" strike="noStrike" cap="none">
                <a:solidFill>
                  <a:schemeClr val="dk1"/>
                </a:solidFill>
                <a:latin typeface="Constantia"/>
                <a:ea typeface="Constantia"/>
                <a:cs typeface="Constantia"/>
                <a:sym typeface="Constantia"/>
              </a:rPr>
              <a:t>*Dismissal:</a:t>
            </a:r>
            <a:endParaRPr/>
          </a:p>
          <a:p>
            <a:pPr marL="0" marR="0" lvl="0" indent="0" algn="l" rtl="0">
              <a:lnSpc>
                <a:spcPct val="80000"/>
              </a:lnSpc>
              <a:spcBef>
                <a:spcPts val="407"/>
              </a:spcBef>
              <a:spcAft>
                <a:spcPts val="0"/>
              </a:spcAft>
              <a:buClr>
                <a:schemeClr val="accent3"/>
              </a:buClr>
              <a:buSzPts val="1933"/>
              <a:buFont typeface="Noto Sans Symbols"/>
              <a:buNone/>
            </a:pPr>
            <a:r>
              <a:rPr lang="en-US" sz="2035" b="1" i="0" u="none" strike="noStrike" cap="none">
                <a:solidFill>
                  <a:schemeClr val="dk1"/>
                </a:solidFill>
                <a:latin typeface="Constantia"/>
                <a:ea typeface="Constantia"/>
                <a:cs typeface="Constantia"/>
                <a:sym typeface="Constantia"/>
              </a:rPr>
              <a:t>	-</a:t>
            </a:r>
            <a:r>
              <a:rPr lang="en-US" sz="2035" b="0" i="0" u="none" strike="noStrike" cap="none">
                <a:solidFill>
                  <a:schemeClr val="dk1"/>
                </a:solidFill>
                <a:latin typeface="Constantia"/>
                <a:ea typeface="Constantia"/>
                <a:cs typeface="Constantia"/>
                <a:sym typeface="Constantia"/>
              </a:rPr>
              <a:t>Walkers will be picked up </a:t>
            </a:r>
            <a:r>
              <a:rPr lang="en-US" sz="2035">
                <a:solidFill>
                  <a:schemeClr val="dk1"/>
                </a:solidFill>
              </a:rPr>
              <a:t>on the black top</a:t>
            </a:r>
            <a:endParaRPr/>
          </a:p>
          <a:p>
            <a:pPr marL="0" marR="0" lvl="0" indent="0" algn="l" rtl="0">
              <a:lnSpc>
                <a:spcPct val="80000"/>
              </a:lnSpc>
              <a:spcBef>
                <a:spcPts val="407"/>
              </a:spcBef>
              <a:spcAft>
                <a:spcPts val="0"/>
              </a:spcAft>
              <a:buClr>
                <a:schemeClr val="accent3"/>
              </a:buClr>
              <a:buSzPts val="1933"/>
              <a:buFont typeface="Noto Sans Symbols"/>
              <a:buNone/>
            </a:pPr>
            <a:r>
              <a:rPr lang="en-US" sz="2035" b="1" i="0" u="none" strike="noStrike" cap="none">
                <a:solidFill>
                  <a:schemeClr val="dk1"/>
                </a:solidFill>
                <a:latin typeface="Constantia"/>
                <a:ea typeface="Constantia"/>
                <a:cs typeface="Constantia"/>
                <a:sym typeface="Constantia"/>
              </a:rPr>
              <a:t>	-</a:t>
            </a:r>
            <a:r>
              <a:rPr lang="en-US" sz="2035" b="0" i="0" u="none" strike="noStrike" cap="none">
                <a:solidFill>
                  <a:schemeClr val="dk1"/>
                </a:solidFill>
                <a:latin typeface="Constantia"/>
                <a:ea typeface="Constantia"/>
                <a:cs typeface="Constantia"/>
                <a:sym typeface="Constantia"/>
              </a:rPr>
              <a:t>After-care</a:t>
            </a:r>
            <a:endParaRPr/>
          </a:p>
          <a:p>
            <a:pPr marL="0" marR="0" lvl="0" indent="0" algn="l" rtl="0">
              <a:lnSpc>
                <a:spcPct val="80000"/>
              </a:lnSpc>
              <a:spcBef>
                <a:spcPts val="407"/>
              </a:spcBef>
              <a:spcAft>
                <a:spcPts val="0"/>
              </a:spcAft>
              <a:buClr>
                <a:schemeClr val="accent3"/>
              </a:buClr>
              <a:buSzPts val="1933"/>
              <a:buFont typeface="Noto Sans Symbols"/>
              <a:buNone/>
            </a:pPr>
            <a:r>
              <a:rPr lang="en-US" sz="2035" b="1" i="0" u="none" strike="noStrike" cap="none">
                <a:solidFill>
                  <a:schemeClr val="dk1"/>
                </a:solidFill>
                <a:latin typeface="Constantia"/>
                <a:ea typeface="Constantia"/>
                <a:cs typeface="Constantia"/>
                <a:sym typeface="Constantia"/>
              </a:rPr>
              <a:t>	</a:t>
            </a:r>
            <a:r>
              <a:rPr lang="en-US" sz="2035" b="0" i="0" u="none" strike="noStrike" cap="none">
                <a:solidFill>
                  <a:schemeClr val="dk1"/>
                </a:solidFill>
                <a:latin typeface="Constantia"/>
                <a:ea typeface="Constantia"/>
                <a:cs typeface="Constantia"/>
                <a:sym typeface="Constantia"/>
              </a:rPr>
              <a:t>-Bus riders</a:t>
            </a:r>
            <a:endParaRPr/>
          </a:p>
          <a:p>
            <a:pPr marL="0" marR="0" lvl="0" indent="0" algn="l" rtl="0">
              <a:lnSpc>
                <a:spcPct val="80000"/>
              </a:lnSpc>
              <a:spcBef>
                <a:spcPts val="407"/>
              </a:spcBef>
              <a:spcAft>
                <a:spcPts val="0"/>
              </a:spcAft>
              <a:buClr>
                <a:schemeClr val="accent3"/>
              </a:buClr>
              <a:buSzPts val="1933"/>
              <a:buFont typeface="Noto Sans Symbols"/>
              <a:buNone/>
            </a:pPr>
            <a:r>
              <a:rPr lang="en-US" sz="2035" b="1" i="0" u="none" strike="noStrike" cap="none">
                <a:solidFill>
                  <a:schemeClr val="dk1"/>
                </a:solidFill>
                <a:latin typeface="Constantia"/>
                <a:ea typeface="Constantia"/>
                <a:cs typeface="Constantia"/>
                <a:sym typeface="Constantia"/>
              </a:rPr>
              <a:t>	</a:t>
            </a:r>
            <a:r>
              <a:rPr lang="en-US" sz="2035" b="0" i="0" u="none" strike="noStrike" cap="none">
                <a:solidFill>
                  <a:schemeClr val="dk1"/>
                </a:solidFill>
                <a:latin typeface="Constantia"/>
                <a:ea typeface="Constantia"/>
                <a:cs typeface="Constantia"/>
                <a:sym typeface="Constantia"/>
              </a:rPr>
              <a:t>-Car riders/van riders</a:t>
            </a:r>
            <a:endParaRPr sz="2035" b="0" i="0" u="none" strike="noStrike" cap="none">
              <a:solidFill>
                <a:schemeClr val="dk1"/>
              </a:solidFill>
              <a:latin typeface="Constantia"/>
              <a:ea typeface="Constantia"/>
              <a:cs typeface="Constantia"/>
              <a:sym typeface="Constantia"/>
            </a:endParaRPr>
          </a:p>
          <a:p>
            <a:pPr marL="0" marR="0" lvl="0" indent="0" algn="l" rtl="0">
              <a:lnSpc>
                <a:spcPct val="80000"/>
              </a:lnSpc>
              <a:spcBef>
                <a:spcPts val="407"/>
              </a:spcBef>
              <a:spcAft>
                <a:spcPts val="0"/>
              </a:spcAft>
              <a:buClr>
                <a:schemeClr val="accent3"/>
              </a:buClr>
              <a:buSzPts val="1933"/>
              <a:buFont typeface="Noto Sans Symbols"/>
              <a:buNone/>
            </a:pPr>
            <a:endParaRPr sz="2035">
              <a:solidFill>
                <a:schemeClr val="dk1"/>
              </a:solidFill>
            </a:endParaRPr>
          </a:p>
          <a:p>
            <a:pPr marL="0" marR="0" lvl="0" indent="0" algn="l" rtl="0">
              <a:lnSpc>
                <a:spcPct val="80000"/>
              </a:lnSpc>
              <a:spcBef>
                <a:spcPts val="407"/>
              </a:spcBef>
              <a:spcAft>
                <a:spcPts val="0"/>
              </a:spcAft>
              <a:buClr>
                <a:schemeClr val="accent3"/>
              </a:buClr>
              <a:buSzPts val="1933"/>
              <a:buFont typeface="Noto Sans Symbols"/>
              <a:buNone/>
            </a:pPr>
            <a:endParaRPr sz="2035" b="0" i="0" u="sng" strike="noStrike" cap="none">
              <a:solidFill>
                <a:schemeClr val="dk1"/>
              </a:solidFill>
              <a:latin typeface="Constantia"/>
              <a:ea typeface="Constantia"/>
              <a:cs typeface="Constantia"/>
              <a:sym typeface="Constantia"/>
            </a:endParaRPr>
          </a:p>
          <a:p>
            <a:pPr marL="0" marR="0" lvl="0" indent="0" algn="ctr" rtl="0">
              <a:lnSpc>
                <a:spcPct val="80000"/>
              </a:lnSpc>
              <a:spcBef>
                <a:spcPts val="407"/>
              </a:spcBef>
              <a:spcAft>
                <a:spcPts val="0"/>
              </a:spcAft>
              <a:buClr>
                <a:schemeClr val="accent3"/>
              </a:buClr>
              <a:buSzPts val="1933"/>
              <a:buFont typeface="Noto Sans Symbols"/>
              <a:buNone/>
            </a:pPr>
            <a:r>
              <a:rPr lang="en-US" sz="2035" b="0" i="0" u="sng" strike="noStrike" cap="none">
                <a:solidFill>
                  <a:schemeClr val="dk1"/>
                </a:solidFill>
                <a:latin typeface="Constantia"/>
                <a:ea typeface="Constantia"/>
                <a:cs typeface="Constantia"/>
                <a:sym typeface="Constantia"/>
              </a:rPr>
              <a:t>ANY changes  to dismissal will need a note each time!!!</a:t>
            </a:r>
            <a:endParaRPr sz="2035" b="0" i="0" u="sng" strike="noStrike" cap="none">
              <a:solidFill>
                <a:schemeClr val="dk1"/>
              </a:solidFill>
              <a:latin typeface="Constantia"/>
              <a:ea typeface="Constantia"/>
              <a:cs typeface="Constantia"/>
              <a:sym typeface="Constantia"/>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530352" y="635508"/>
            <a:ext cx="7772400" cy="1362456"/>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rgbClr val="4AE3AC"/>
              </a:buClr>
              <a:buSzPts val="5600"/>
              <a:buFont typeface="Calibri"/>
              <a:buNone/>
            </a:pPr>
            <a:r>
              <a:rPr lang="en-US" sz="5600" b="1" i="0" u="none" strike="noStrike" cap="none">
                <a:solidFill>
                  <a:srgbClr val="4AE3AC"/>
                </a:solidFill>
                <a:latin typeface="Calibri"/>
                <a:ea typeface="Calibri"/>
                <a:cs typeface="Calibri"/>
                <a:sym typeface="Calibri"/>
              </a:rPr>
              <a:t>FYI</a:t>
            </a:r>
            <a:endParaRPr sz="5600" b="1" i="0" u="none" strike="noStrike" cap="none">
              <a:solidFill>
                <a:srgbClr val="4AE3AC"/>
              </a:solidFill>
              <a:latin typeface="Calibri"/>
              <a:ea typeface="Calibri"/>
              <a:cs typeface="Calibri"/>
              <a:sym typeface="Calibri"/>
            </a:endParaRPr>
          </a:p>
        </p:txBody>
      </p:sp>
      <p:sp>
        <p:nvSpPr>
          <p:cNvPr id="63" name="Shape 63"/>
          <p:cNvSpPr txBox="1">
            <a:spLocks noGrp="1"/>
          </p:cNvSpPr>
          <p:nvPr>
            <p:ph type="body" idx="1"/>
          </p:nvPr>
        </p:nvSpPr>
        <p:spPr>
          <a:xfrm>
            <a:off x="530351" y="1997965"/>
            <a:ext cx="8342715" cy="5198702"/>
          </a:xfrm>
          <a:prstGeom prst="rect">
            <a:avLst/>
          </a:prstGeom>
          <a:noFill/>
          <a:ln>
            <a:noFill/>
          </a:ln>
        </p:spPr>
        <p:txBody>
          <a:bodyPr spcFirstLastPara="1" wrap="square" lIns="45700" tIns="45700" rIns="45700" bIns="45700" anchor="t" anchorCtr="0">
            <a:noAutofit/>
          </a:bodyPr>
          <a:lstStyle/>
          <a:p>
            <a:pPr marL="0" marR="0" lvl="0" indent="0" algn="l" rtl="0">
              <a:spcBef>
                <a:spcPts val="0"/>
              </a:spcBef>
              <a:spcAft>
                <a:spcPts val="0"/>
              </a:spcAft>
              <a:buClr>
                <a:schemeClr val="accent3"/>
              </a:buClr>
              <a:buSzPts val="2090"/>
              <a:buFont typeface="Noto Sans Symbols"/>
              <a:buNone/>
            </a:pPr>
            <a:r>
              <a:rPr lang="en-US" sz="2200" b="0" i="0" u="none" strike="noStrike" cap="none" dirty="0">
                <a:solidFill>
                  <a:schemeClr val="dk1"/>
                </a:solidFill>
                <a:latin typeface="Constantia"/>
                <a:ea typeface="Constantia"/>
                <a:cs typeface="Constantia"/>
                <a:sym typeface="Constantia"/>
              </a:rPr>
              <a:t>*Kindergarten schedules will consist of:</a:t>
            </a:r>
            <a:endParaRPr dirty="0"/>
          </a:p>
          <a:p>
            <a:pPr marL="0" marR="0" lvl="0" indent="0" algn="l" rtl="0">
              <a:spcBef>
                <a:spcPts val="440"/>
              </a:spcBef>
              <a:spcAft>
                <a:spcPts val="0"/>
              </a:spcAft>
              <a:buClr>
                <a:schemeClr val="accent3"/>
              </a:buClr>
              <a:buSzPts val="2090"/>
              <a:buFont typeface="Noto Sans Symbols"/>
              <a:buNone/>
            </a:pPr>
            <a:r>
              <a:rPr lang="en-US" sz="2200" b="0" i="0" u="none" strike="noStrike" cap="none" dirty="0">
                <a:solidFill>
                  <a:schemeClr val="dk1"/>
                </a:solidFill>
                <a:latin typeface="Constantia"/>
                <a:ea typeface="Constantia"/>
                <a:cs typeface="Constantia"/>
                <a:sym typeface="Constantia"/>
              </a:rPr>
              <a:t>	-Language Arts</a:t>
            </a:r>
            <a:r>
              <a:rPr lang="en-US" sz="2200" b="0" i="0" u="none" strike="noStrike" cap="none" dirty="0" smtClean="0">
                <a:solidFill>
                  <a:schemeClr val="dk1"/>
                </a:solidFill>
                <a:latin typeface="Constantia"/>
                <a:ea typeface="Constantia"/>
                <a:cs typeface="Constantia"/>
                <a:sym typeface="Constantia"/>
              </a:rPr>
              <a:t>;</a:t>
            </a:r>
            <a:endParaRPr dirty="0"/>
          </a:p>
          <a:p>
            <a:pPr marL="0" marR="0" lvl="0" indent="0" algn="l" rtl="0">
              <a:spcBef>
                <a:spcPts val="440"/>
              </a:spcBef>
              <a:spcAft>
                <a:spcPts val="0"/>
              </a:spcAft>
              <a:buClr>
                <a:schemeClr val="accent3"/>
              </a:buClr>
              <a:buSzPts val="2090"/>
              <a:buFont typeface="Noto Sans Symbols"/>
              <a:buNone/>
            </a:pPr>
            <a:r>
              <a:rPr lang="en-US" sz="2200" b="0" i="0" u="none" strike="noStrike" cap="none" dirty="0">
                <a:solidFill>
                  <a:schemeClr val="dk1"/>
                </a:solidFill>
                <a:latin typeface="Constantia"/>
                <a:ea typeface="Constantia"/>
                <a:cs typeface="Constantia"/>
                <a:sym typeface="Constantia"/>
              </a:rPr>
              <a:t>	</a:t>
            </a:r>
            <a:r>
              <a:rPr lang="en-US" sz="2200" b="0" i="0" u="none" strike="noStrike" cap="none" dirty="0" smtClean="0">
                <a:solidFill>
                  <a:schemeClr val="dk1"/>
                </a:solidFill>
                <a:latin typeface="Constantia"/>
                <a:ea typeface="Constantia"/>
                <a:cs typeface="Constantia"/>
                <a:sym typeface="Constantia"/>
              </a:rPr>
              <a:t>-</a:t>
            </a:r>
            <a:r>
              <a:rPr lang="en-US" dirty="0" smtClean="0">
                <a:solidFill>
                  <a:schemeClr val="dk1"/>
                </a:solidFill>
              </a:rPr>
              <a:t>Recess/Lunch</a:t>
            </a:r>
            <a:r>
              <a:rPr lang="en-US" sz="2200" b="0" i="0" u="none" strike="noStrike" cap="none" dirty="0" smtClean="0">
                <a:solidFill>
                  <a:schemeClr val="dk1"/>
                </a:solidFill>
                <a:latin typeface="Constantia"/>
                <a:ea typeface="Constantia"/>
                <a:cs typeface="Constantia"/>
                <a:sym typeface="Constantia"/>
              </a:rPr>
              <a:t>;</a:t>
            </a:r>
          </a:p>
          <a:p>
            <a:pPr marL="0" marR="0" lvl="0" indent="0" algn="l" rtl="0">
              <a:spcBef>
                <a:spcPts val="440"/>
              </a:spcBef>
              <a:spcAft>
                <a:spcPts val="0"/>
              </a:spcAft>
              <a:buClr>
                <a:schemeClr val="accent3"/>
              </a:buClr>
              <a:buSzPts val="2090"/>
              <a:buFont typeface="Noto Sans Symbols"/>
              <a:buNone/>
            </a:pPr>
            <a:r>
              <a:rPr lang="en-US" dirty="0">
                <a:solidFill>
                  <a:schemeClr val="dk1"/>
                </a:solidFill>
              </a:rPr>
              <a:t>	</a:t>
            </a:r>
            <a:r>
              <a:rPr lang="en-US" dirty="0" smtClean="0">
                <a:solidFill>
                  <a:schemeClr val="dk1"/>
                </a:solidFill>
              </a:rPr>
              <a:t>-Math</a:t>
            </a:r>
            <a:endParaRPr dirty="0"/>
          </a:p>
          <a:p>
            <a:pPr marL="0" marR="0" lvl="0" indent="0" algn="l" rtl="0">
              <a:spcBef>
                <a:spcPts val="440"/>
              </a:spcBef>
              <a:spcAft>
                <a:spcPts val="0"/>
              </a:spcAft>
              <a:buClr>
                <a:schemeClr val="accent3"/>
              </a:buClr>
              <a:buSzPts val="2090"/>
              <a:buFont typeface="Noto Sans Symbols"/>
              <a:buNone/>
            </a:pPr>
            <a:r>
              <a:rPr lang="en-US" sz="2200" b="0" i="0" u="none" strike="noStrike" cap="none" dirty="0">
                <a:solidFill>
                  <a:schemeClr val="dk1"/>
                </a:solidFill>
                <a:latin typeface="Constantia"/>
                <a:ea typeface="Constantia"/>
                <a:cs typeface="Constantia"/>
                <a:sym typeface="Constantia"/>
              </a:rPr>
              <a:t>	-Related Arts</a:t>
            </a:r>
            <a:r>
              <a:rPr lang="en-US" sz="2200" b="0" i="0" u="none" strike="noStrike" cap="none" dirty="0" smtClean="0">
                <a:solidFill>
                  <a:schemeClr val="dk1"/>
                </a:solidFill>
                <a:latin typeface="Constantia"/>
                <a:ea typeface="Constantia"/>
                <a:cs typeface="Constantia"/>
                <a:sym typeface="Constantia"/>
              </a:rPr>
              <a:t>;</a:t>
            </a:r>
          </a:p>
          <a:p>
            <a:pPr marL="0" indent="0"/>
            <a:r>
              <a:rPr lang="en-US" dirty="0">
                <a:solidFill>
                  <a:schemeClr val="dk1"/>
                </a:solidFill>
              </a:rPr>
              <a:t>	</a:t>
            </a:r>
            <a:r>
              <a:rPr lang="en-US" dirty="0" smtClean="0">
                <a:solidFill>
                  <a:schemeClr val="dk1"/>
                </a:solidFill>
              </a:rPr>
              <a:t>-</a:t>
            </a:r>
            <a:r>
              <a:rPr lang="en-US" dirty="0">
                <a:solidFill>
                  <a:schemeClr val="dk1"/>
                </a:solidFill>
              </a:rPr>
              <a:t>Content, (Science, Social Studies and Health);</a:t>
            </a:r>
            <a:endParaRPr lang="en-US" dirty="0"/>
          </a:p>
          <a:p>
            <a:pPr marL="0" marR="0" lvl="0" indent="0" algn="l" rtl="0">
              <a:spcBef>
                <a:spcPts val="440"/>
              </a:spcBef>
              <a:spcAft>
                <a:spcPts val="0"/>
              </a:spcAft>
              <a:buClr>
                <a:schemeClr val="accent3"/>
              </a:buClr>
              <a:buSzPts val="2090"/>
              <a:buFont typeface="Noto Sans Symbols"/>
              <a:buNone/>
            </a:pPr>
            <a:r>
              <a:rPr lang="en-US" dirty="0"/>
              <a:t>	</a:t>
            </a:r>
            <a:r>
              <a:rPr lang="en-US" sz="2200" b="0" i="0" u="none" strike="noStrike" cap="none" dirty="0" smtClean="0">
                <a:solidFill>
                  <a:schemeClr val="dk1"/>
                </a:solidFill>
                <a:latin typeface="Constantia"/>
                <a:ea typeface="Constantia"/>
                <a:cs typeface="Constantia"/>
                <a:sym typeface="Constantia"/>
              </a:rPr>
              <a:t>-</a:t>
            </a:r>
            <a:r>
              <a:rPr lang="en-US" sz="2200" b="0" i="0" u="none" strike="noStrike" cap="none" dirty="0">
                <a:solidFill>
                  <a:schemeClr val="dk1"/>
                </a:solidFill>
                <a:latin typeface="Constantia"/>
                <a:ea typeface="Constantia"/>
                <a:cs typeface="Constantia"/>
                <a:sym typeface="Constantia"/>
              </a:rPr>
              <a:t>Center </a:t>
            </a:r>
            <a:r>
              <a:rPr lang="en-US" sz="2200" b="0" i="0" u="none" strike="noStrike" cap="none" smtClean="0">
                <a:solidFill>
                  <a:schemeClr val="dk1"/>
                </a:solidFill>
                <a:latin typeface="Constantia"/>
                <a:ea typeface="Constantia"/>
                <a:cs typeface="Constantia"/>
                <a:sym typeface="Constantia"/>
              </a:rPr>
              <a:t>time/Snack time;</a:t>
            </a:r>
            <a:endParaRPr dirty="0"/>
          </a:p>
          <a:p>
            <a:pPr marL="0" marR="0" lvl="0" indent="0" algn="l" rtl="0">
              <a:spcBef>
                <a:spcPts val="440"/>
              </a:spcBef>
              <a:spcAft>
                <a:spcPts val="0"/>
              </a:spcAft>
              <a:buClr>
                <a:schemeClr val="accent3"/>
              </a:buClr>
              <a:buSzPts val="2090"/>
              <a:buFont typeface="Noto Sans Symbols"/>
              <a:buNone/>
            </a:pPr>
            <a:r>
              <a:rPr lang="en-US" sz="2200" b="0" i="0" u="none" strike="noStrike" cap="none" dirty="0">
                <a:solidFill>
                  <a:schemeClr val="dk1"/>
                </a:solidFill>
                <a:latin typeface="Constantia"/>
                <a:ea typeface="Constantia"/>
                <a:cs typeface="Constantia"/>
                <a:sym typeface="Constantia"/>
              </a:rPr>
              <a:t>	-Dismissal</a:t>
            </a:r>
            <a:endParaRPr dirty="0"/>
          </a:p>
          <a:p>
            <a:pPr marL="0" marR="0" lvl="0" indent="0" algn="l" rtl="0">
              <a:spcBef>
                <a:spcPts val="440"/>
              </a:spcBef>
              <a:spcAft>
                <a:spcPts val="0"/>
              </a:spcAft>
              <a:buClr>
                <a:schemeClr val="accent3"/>
              </a:buClr>
              <a:buSzPts val="2090"/>
              <a:buFont typeface="Noto Sans Symbols"/>
              <a:buNone/>
            </a:pPr>
            <a:endParaRPr sz="2200" b="0" i="0" u="none" strike="noStrike" cap="none" dirty="0">
              <a:solidFill>
                <a:schemeClr val="dk1"/>
              </a:solidFill>
              <a:latin typeface="Constantia"/>
              <a:ea typeface="Constantia"/>
              <a:cs typeface="Constantia"/>
              <a:sym typeface="Constantia"/>
            </a:endParaRPr>
          </a:p>
          <a:p>
            <a:pPr marL="0" marR="0" lvl="0" indent="0" algn="l" rtl="0">
              <a:spcBef>
                <a:spcPts val="440"/>
              </a:spcBef>
              <a:spcAft>
                <a:spcPts val="0"/>
              </a:spcAft>
              <a:buClr>
                <a:schemeClr val="accent3"/>
              </a:buClr>
              <a:buSzPts val="2090"/>
              <a:buFont typeface="Noto Sans Symbols"/>
              <a:buNone/>
            </a:pPr>
            <a:r>
              <a:rPr lang="en-US" sz="2200" b="0" i="0" u="none" strike="noStrike" cap="none" dirty="0">
                <a:solidFill>
                  <a:schemeClr val="dk1"/>
                </a:solidFill>
                <a:latin typeface="Constantia"/>
                <a:ea typeface="Constantia"/>
                <a:cs typeface="Constantia"/>
                <a:sym typeface="Constantia"/>
              </a:rPr>
              <a:t>*Volunteers will be needed in the classroom, as well as during lunch &amp; </a:t>
            </a:r>
            <a:r>
              <a:rPr lang="en-US" sz="2200" b="0" i="0" u="none" strike="noStrike" cap="none" dirty="0" smtClean="0">
                <a:solidFill>
                  <a:schemeClr val="dk1"/>
                </a:solidFill>
                <a:latin typeface="Constantia"/>
                <a:ea typeface="Constantia"/>
                <a:cs typeface="Constantia"/>
                <a:sym typeface="Constantia"/>
              </a:rPr>
              <a:t>recess during the first quarter of school.  </a:t>
            </a:r>
            <a:endParaRPr dirty="0"/>
          </a:p>
          <a:p>
            <a:pPr marL="0" marR="0" lvl="0" indent="0" algn="l" rtl="0">
              <a:spcBef>
                <a:spcPts val="440"/>
              </a:spcBef>
              <a:spcAft>
                <a:spcPts val="0"/>
              </a:spcAft>
              <a:buClr>
                <a:schemeClr val="accent3"/>
              </a:buClr>
              <a:buSzPts val="2090"/>
              <a:buFont typeface="Noto Sans Symbols"/>
              <a:buNone/>
            </a:pPr>
            <a:endParaRPr sz="2200" b="0" i="0" u="none" strike="noStrike" cap="none" dirty="0">
              <a:solidFill>
                <a:schemeClr val="lt1"/>
              </a:solidFill>
              <a:latin typeface="Constantia"/>
              <a:ea typeface="Constantia"/>
              <a:cs typeface="Constantia"/>
              <a:sym typeface="Constantia"/>
            </a:endParaRPr>
          </a:p>
          <a:p>
            <a:pPr marL="0" marR="0" lvl="0" indent="0" algn="l" rtl="0">
              <a:spcBef>
                <a:spcPts val="440"/>
              </a:spcBef>
              <a:spcAft>
                <a:spcPts val="0"/>
              </a:spcAft>
              <a:buClr>
                <a:schemeClr val="accent3"/>
              </a:buClr>
              <a:buSzPts val="2090"/>
              <a:buFont typeface="Noto Sans Symbols"/>
              <a:buNone/>
            </a:pPr>
            <a:endParaRPr sz="2200" b="0" i="0" u="none" strike="noStrike" cap="none" dirty="0">
              <a:solidFill>
                <a:schemeClr val="lt1"/>
              </a:solidFill>
              <a:latin typeface="Constantia"/>
              <a:ea typeface="Constantia"/>
              <a:cs typeface="Constantia"/>
              <a:sym typeface="Constantia"/>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530352" y="635508"/>
            <a:ext cx="7772400" cy="1362456"/>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rgbClr val="4AE3AC"/>
              </a:buClr>
              <a:buSzPts val="5600"/>
              <a:buFont typeface="Calibri"/>
              <a:buNone/>
            </a:pPr>
            <a:r>
              <a:rPr lang="en-US" sz="5600" b="1" i="0" u="none" strike="noStrike" cap="none">
                <a:solidFill>
                  <a:srgbClr val="4AE3AC"/>
                </a:solidFill>
                <a:latin typeface="Calibri"/>
                <a:ea typeface="Calibri"/>
                <a:cs typeface="Calibri"/>
                <a:sym typeface="Calibri"/>
              </a:rPr>
              <a:t>Closing</a:t>
            </a:r>
            <a:endParaRPr sz="5600" b="1" i="0" u="none" strike="noStrike" cap="none">
              <a:solidFill>
                <a:srgbClr val="4AE3AC"/>
              </a:solidFill>
              <a:latin typeface="Calibri"/>
              <a:ea typeface="Calibri"/>
              <a:cs typeface="Calibri"/>
              <a:sym typeface="Calibri"/>
            </a:endParaRPr>
          </a:p>
        </p:txBody>
      </p:sp>
      <p:sp>
        <p:nvSpPr>
          <p:cNvPr id="69" name="Shape 69"/>
          <p:cNvSpPr txBox="1">
            <a:spLocks noGrp="1"/>
          </p:cNvSpPr>
          <p:nvPr>
            <p:ph type="body" idx="1"/>
          </p:nvPr>
        </p:nvSpPr>
        <p:spPr>
          <a:xfrm>
            <a:off x="530351" y="1997965"/>
            <a:ext cx="8241115" cy="4487502"/>
          </a:xfrm>
          <a:prstGeom prst="rect">
            <a:avLst/>
          </a:prstGeom>
          <a:noFill/>
          <a:ln>
            <a:noFill/>
          </a:ln>
        </p:spPr>
        <p:txBody>
          <a:bodyPr spcFirstLastPara="1" wrap="square" lIns="45700" tIns="45700" rIns="45700" bIns="45700" anchor="t" anchorCtr="0">
            <a:noAutofit/>
          </a:bodyPr>
          <a:lstStyle/>
          <a:p>
            <a:pPr marL="0" marR="0" lvl="0" indent="0" algn="l" rtl="0">
              <a:lnSpc>
                <a:spcPct val="90000"/>
              </a:lnSpc>
              <a:spcBef>
                <a:spcPts val="0"/>
              </a:spcBef>
              <a:spcAft>
                <a:spcPts val="0"/>
              </a:spcAft>
              <a:buClr>
                <a:schemeClr val="accent3"/>
              </a:buClr>
              <a:buSzPts val="2090"/>
              <a:buFont typeface="Noto Sans Symbols"/>
              <a:buNone/>
            </a:pPr>
            <a:r>
              <a:rPr lang="en-US" sz="2200" b="0" i="0" u="none" strike="noStrike" cap="none" dirty="0">
                <a:solidFill>
                  <a:schemeClr val="dk1"/>
                </a:solidFill>
                <a:latin typeface="Constantia"/>
                <a:ea typeface="Constantia"/>
                <a:cs typeface="Constantia"/>
                <a:sym typeface="Constantia"/>
              </a:rPr>
              <a:t>*We will now take a tour of the school and at the </a:t>
            </a:r>
            <a:r>
              <a:rPr lang="en-US" sz="2200" b="0" i="0" u="none" strike="noStrike" cap="none" dirty="0" smtClean="0">
                <a:solidFill>
                  <a:schemeClr val="dk1"/>
                </a:solidFill>
                <a:latin typeface="Constantia"/>
                <a:ea typeface="Constantia"/>
                <a:cs typeface="Constantia"/>
                <a:sym typeface="Constantia"/>
              </a:rPr>
              <a:t>end</a:t>
            </a:r>
            <a:r>
              <a:rPr lang="en-US" dirty="0">
                <a:solidFill>
                  <a:schemeClr val="dk1"/>
                </a:solidFill>
              </a:rPr>
              <a:t> </a:t>
            </a:r>
            <a:r>
              <a:rPr lang="en-US" dirty="0" smtClean="0">
                <a:solidFill>
                  <a:schemeClr val="dk1"/>
                </a:solidFill>
              </a:rPr>
              <a:t>we will come back to the cafeteria where your child will be brought to you.</a:t>
            </a:r>
            <a:endParaRPr sz="2200" b="0" i="0" u="none" strike="noStrike" cap="none" dirty="0">
              <a:solidFill>
                <a:schemeClr val="dk1"/>
              </a:solidFill>
              <a:latin typeface="Constantia"/>
              <a:ea typeface="Constantia"/>
              <a:cs typeface="Constantia"/>
              <a:sym typeface="Constantia"/>
            </a:endParaRPr>
          </a:p>
          <a:p>
            <a:pPr marL="0" marR="0" lvl="0" indent="0" algn="l" rtl="0">
              <a:lnSpc>
                <a:spcPct val="90000"/>
              </a:lnSpc>
              <a:spcBef>
                <a:spcPts val="800"/>
              </a:spcBef>
              <a:spcAft>
                <a:spcPts val="0"/>
              </a:spcAft>
              <a:buClr>
                <a:schemeClr val="accent3"/>
              </a:buClr>
              <a:buSzPts val="3800"/>
              <a:buFont typeface="Noto Sans Symbols"/>
              <a:buNone/>
            </a:pPr>
            <a:r>
              <a:rPr lang="en-US" sz="4000" b="1" i="0" u="none" strike="noStrike" cap="none" dirty="0">
                <a:solidFill>
                  <a:schemeClr val="dk1"/>
                </a:solidFill>
                <a:latin typeface="Constantia"/>
                <a:ea typeface="Constantia"/>
                <a:cs typeface="Constantia"/>
                <a:sym typeface="Constantia"/>
              </a:rPr>
              <a:t>*PLEASE </a:t>
            </a:r>
            <a:r>
              <a:rPr lang="en-US" sz="4000" b="1" i="0" u="sng" strike="noStrike" cap="none" dirty="0">
                <a:solidFill>
                  <a:schemeClr val="dk1"/>
                </a:solidFill>
                <a:latin typeface="Constantia"/>
                <a:ea typeface="Constantia"/>
                <a:cs typeface="Constantia"/>
                <a:sym typeface="Constantia"/>
              </a:rPr>
              <a:t>DO NOT</a:t>
            </a:r>
            <a:r>
              <a:rPr lang="en-US" sz="4000" b="1" i="0" u="none" strike="noStrike" cap="none" dirty="0">
                <a:solidFill>
                  <a:schemeClr val="dk1"/>
                </a:solidFill>
                <a:latin typeface="Constantia"/>
                <a:ea typeface="Constantia"/>
                <a:cs typeface="Constantia"/>
                <a:sym typeface="Constantia"/>
              </a:rPr>
              <a:t> ENTER THE CLASSROOM – each teacher will bring all children out to you!</a:t>
            </a:r>
            <a:endParaRPr dirty="0"/>
          </a:p>
          <a:p>
            <a:pPr marL="0" marR="0" lvl="0" indent="0" algn="l" rtl="0">
              <a:lnSpc>
                <a:spcPct val="90000"/>
              </a:lnSpc>
              <a:spcBef>
                <a:spcPts val="800"/>
              </a:spcBef>
              <a:spcAft>
                <a:spcPts val="0"/>
              </a:spcAft>
              <a:buClr>
                <a:schemeClr val="accent3"/>
              </a:buClr>
              <a:buSzPts val="3800"/>
              <a:buFont typeface="Noto Sans Symbols"/>
              <a:buNone/>
            </a:pPr>
            <a:endParaRPr sz="4000" b="1" i="0" u="none" strike="noStrike" cap="none" dirty="0">
              <a:solidFill>
                <a:schemeClr val="dk1"/>
              </a:solidFill>
              <a:latin typeface="Constantia"/>
              <a:ea typeface="Constantia"/>
              <a:cs typeface="Constantia"/>
              <a:sym typeface="Constantia"/>
            </a:endParaRPr>
          </a:p>
          <a:p>
            <a:pPr marL="0" marR="0" lvl="0" indent="0" algn="ctr" rtl="0">
              <a:lnSpc>
                <a:spcPct val="90000"/>
              </a:lnSpc>
              <a:spcBef>
                <a:spcPts val="800"/>
              </a:spcBef>
              <a:spcAft>
                <a:spcPts val="0"/>
              </a:spcAft>
              <a:buClr>
                <a:schemeClr val="accent3"/>
              </a:buClr>
              <a:buSzPts val="3800"/>
              <a:buFont typeface="Noto Sans Symbols"/>
              <a:buNone/>
            </a:pPr>
            <a:r>
              <a:rPr lang="en-US" sz="4000" b="1" i="0" u="none" strike="noStrike" cap="none" dirty="0">
                <a:solidFill>
                  <a:schemeClr val="dk1"/>
                </a:solidFill>
                <a:latin typeface="Constantia"/>
                <a:ea typeface="Constantia"/>
                <a:cs typeface="Constantia"/>
                <a:sym typeface="Constantia"/>
              </a:rPr>
              <a:t>Thanks for coming ☺</a:t>
            </a:r>
            <a:endParaRPr sz="4000" b="1" i="0" u="none" strike="noStrike" cap="none" dirty="0">
              <a:solidFill>
                <a:schemeClr val="dk1"/>
              </a:solidFill>
              <a:latin typeface="Constantia"/>
              <a:ea typeface="Constantia"/>
              <a:cs typeface="Constantia"/>
              <a:sym typeface="Constanti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low">
  <a:themeElements>
    <a:clrScheme name="Flow">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269</Words>
  <Application>Microsoft Macintosh PowerPoint</Application>
  <PresentationFormat>On-screen Show (4:3)</PresentationFormat>
  <Paragraphs>78</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Constantia</vt:lpstr>
      <vt:lpstr>Noto Sans Symbols</vt:lpstr>
      <vt:lpstr>Flow</vt:lpstr>
      <vt:lpstr>Welcome to our Kindergarten Sneak Peek</vt:lpstr>
      <vt:lpstr>Welcome and Introductions</vt:lpstr>
      <vt:lpstr>The Kindergarten Team</vt:lpstr>
      <vt:lpstr>Important Dates:</vt:lpstr>
      <vt:lpstr>Kindergarten Logistics</vt:lpstr>
      <vt:lpstr>Notes about supplies…</vt:lpstr>
      <vt:lpstr>More Logistics</vt:lpstr>
      <vt:lpstr>FYI</vt:lpstr>
      <vt:lpstr>Closing</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our Kindergarten Sneak Peek</dc:title>
  <cp:lastModifiedBy>Microsoft Office User</cp:lastModifiedBy>
  <cp:revision>4</cp:revision>
  <dcterms:modified xsi:type="dcterms:W3CDTF">2018-05-30T00:10:29Z</dcterms:modified>
</cp:coreProperties>
</file>