
<file path=[Content_Types].xml><?xml version="1.0" encoding="utf-8"?>
<Types xmlns="http://schemas.openxmlformats.org/package/2006/content-types">
  <Override PartName="/ppt/slides/slide14.xml" ContentType="application/vnd.openxmlformats-officedocument.presentationml.slide+xml"/>
  <Override PartName="/ppt/slideLayouts/slideLayout8.xml" ContentType="application/vnd.openxmlformats-officedocument.presentationml.slideLayout+xml"/>
  <Default Extension="bin" ContentType="application/vnd.openxmlformats-officedocument.presentationml.printerSettings"/>
  <Override PartName="/ppt/slideLayouts/slideLayout20.xml" ContentType="application/vnd.openxmlformats-officedocument.presentationml.slideLayout+xml"/>
  <Override PartName="/ppt/slideLayouts/slideLayout17.xml" ContentType="application/vnd.openxmlformats-officedocument.presentationml.slideLayout+xml"/>
  <Override PartName="/ppt/slideLayouts/slideLayout36.xml" ContentType="application/vnd.openxmlformats-officedocument.presentationml.slideLayout+xml"/>
  <Override PartName="/ppt/notesSlides/notesSlide13.xml" ContentType="application/vnd.openxmlformats-officedocument.presentationml.notesSlide+xml"/>
  <Override PartName="/ppt/notesSlides/notesSlide2.xml" ContentType="application/vnd.openxmlformats-officedocument.presentationml.notesSlide+xml"/>
  <Override PartName="/ppt/slides/slide18.xml" ContentType="application/vnd.openxmlformats-officedocument.presentationml.slide+xml"/>
  <Override PartName="/ppt/slides/slide3.xml" ContentType="application/vnd.openxmlformats-officedocument.presentationml.slide+xml"/>
  <Override PartName="/ppt/slideLayouts/slideLayout1.xml" ContentType="application/vnd.openxmlformats-officedocument.presentationml.slideLayout+xml"/>
  <Override PartName="/ppt/slides/slide23.xml" ContentType="application/vnd.openxmlformats-officedocument.presentationml.slide+xml"/>
  <Override PartName="/ppt/theme/theme1.xml" ContentType="application/vnd.openxmlformats-officedocument.theme+xml"/>
  <Override PartName="/ppt/slideLayouts/slideLayout24.xml" ContentType="application/vnd.openxmlformats-officedocument.presentationml.slideLayout+xml"/>
  <Override PartName="/ppt/slideLayouts/slideLayout43.xml" ContentType="application/vnd.openxmlformats-officedocument.presentationml.slideLayout+xml"/>
  <Override PartName="/ppt/slideLayouts/slideLayout10.xml" ContentType="application/vnd.openxmlformats-officedocument.presentationml.slideLayout+xml"/>
  <Override PartName="/ppt/notesSlides/notesSlide17.xml" ContentType="application/vnd.openxmlformats-officedocument.presentationml.notesSlide+xml"/>
  <Override PartName="/ppt/notesSlides/notesSlide6.xml" ContentType="application/vnd.openxmlformats-officedocument.presentationml.notesSlide+xml"/>
  <Override PartName="/ppt/slides/slide7.xml" ContentType="application/vnd.openxmlformats-officedocument.presentationml.slide+xml"/>
  <Override PartName="/ppt/slideLayouts/slideLayout5.xml" ContentType="application/vnd.openxmlformats-officedocument.presentationml.slideLayout+xml"/>
  <Override PartName="/ppt/slides/slide11.xml" ContentType="application/vnd.openxmlformats-officedocument.presentationml.slide+xml"/>
  <Override PartName="/ppt/slides/slide27.xml" ContentType="application/vnd.openxmlformats-officedocument.presentationml.slide+xml"/>
  <Override PartName="/ppt/theme/theme5.xml" ContentType="application/vnd.openxmlformats-officedocument.theme+xml"/>
  <Override PartName="/ppt/slideLayouts/slideLayout28.xml" ContentType="application/vnd.openxmlformats-officedocument.presentationml.slideLayout+xml"/>
  <Override PartName="/ppt/slideLayouts/slideLayout47.xml" ContentType="application/vnd.openxmlformats-officedocument.presentationml.slideLayout+xml"/>
  <Override PartName="/ppt/slideMasters/slideMaster3.xml" ContentType="application/vnd.openxmlformats-officedocument.presentationml.slideMaster+xml"/>
  <Override PartName="/ppt/notesSlides/notesSlide8.xml" ContentType="application/vnd.openxmlformats-officedocument.presentationml.notesSlide+xml"/>
  <Override PartName="/ppt/slideLayouts/slideLayout14.xml" ContentType="application/vnd.openxmlformats-officedocument.presentationml.slideLayout+xml"/>
  <Override PartName="/ppt/slideLayouts/slideLayout33.xml" ContentType="application/vnd.openxmlformats-officedocument.presentationml.slideLayout+xml"/>
  <Override PartName="/ppt/slideLayouts/slideLayout9.xml" ContentType="application/vnd.openxmlformats-officedocument.presentationml.slideLayout+xml"/>
  <Override PartName="/ppt/slides/slide15.xml" ContentType="application/vnd.openxmlformats-officedocument.presentationml.slide+xml"/>
  <Override PartName="/ppt/slides/slide20.xml" ContentType="application/vnd.openxmlformats-officedocument.presentationml.slide+xml"/>
  <Override PartName="/ppt/slideLayouts/slideLayout21.xml" ContentType="application/vnd.openxmlformats-officedocument.presentationml.slideLayout+xml"/>
  <Override PartName="/ppt/slideLayouts/slideLayout40.xml" ContentType="application/vnd.openxmlformats-officedocument.presentationml.slideLayout+xml"/>
  <Override PartName="/ppt/presProps.xml" ContentType="application/vnd.openxmlformats-officedocument.presentationml.presProps+xml"/>
  <Override PartName="/ppt/slideLayouts/slideLayout37.xml" ContentType="application/vnd.openxmlformats-officedocument.presentationml.slideLayout+xml"/>
  <Override PartName="/ppt/slideLayouts/slideLayout18.xml" ContentType="application/vnd.openxmlformats-officedocument.presentationml.slideLayout+xml"/>
  <Override PartName="/ppt/notesSlides/notesSlide14.xml" ContentType="application/vnd.openxmlformats-officedocument.presentationml.notesSlide+xml"/>
  <Override PartName="/ppt/notesSlides/notesSlide3.xml" ContentType="application/vnd.openxmlformats-officedocument.presentationml.notesSlide+xml"/>
  <Override PartName="/ppt/slides/slide19.xml" ContentType="application/vnd.openxmlformats-officedocument.presentationml.slide+xml"/>
  <Override PartName="/ppt/slides/slide4.xml" ContentType="application/vnd.openxmlformats-officedocument.presentationml.slide+xml"/>
  <Override PartName="/ppt/slideLayouts/slideLayout2.xml" ContentType="application/vnd.openxmlformats-officedocument.presentationml.slideLayout+xml"/>
  <Override PartName="/ppt/slides/slide24.xml" ContentType="application/vnd.openxmlformats-officedocument.presentationml.slide+xml"/>
  <Override PartName="/ppt/theme/theme2.xml" ContentType="application/vnd.openxmlformats-officedocument.theme+xml"/>
  <Override PartName="/ppt/slideLayouts/slideLayout25.xml" ContentType="application/vnd.openxmlformats-officedocument.presentationml.slideLayout+xml"/>
  <Override PartName="/ppt/slideLayouts/slideLayout44.xml" ContentType="application/vnd.openxmlformats-officedocument.presentationml.slideLayout+xml"/>
  <Override PartName="/ppt/slideLayouts/slideLayout11.xml" ContentType="application/vnd.openxmlformats-officedocument.presentationml.slideLayout+xml"/>
  <Override PartName="/ppt/slideLayouts/slideLayout30.xml" ContentType="application/vnd.openxmlformats-officedocument.presentationml.slideLayout+xml"/>
  <Override PartName="/ppt/notesSlides/notesSlide18.xml" ContentType="application/vnd.openxmlformats-officedocument.presentationml.notesSlide+xml"/>
  <Override PartName="/docProps/core.xml" ContentType="application/vnd.openxmlformats-package.core-properties+xml"/>
  <Override PartName="/ppt/notesSlides/notesSlide7.xml" ContentType="application/vnd.openxmlformats-officedocument.presentationml.notesSlide+xml"/>
  <Default Extension="jpeg" ContentType="image/jpeg"/>
  <Override PartName="/ppt/slides/slide8.xml" ContentType="application/vnd.openxmlformats-officedocument.presentationml.slide+xml"/>
  <Override PartName="/ppt/slides/slide12.xml" ContentType="application/vnd.openxmlformats-officedocument.presentationml.slide+xml"/>
  <Override PartName="/ppt/slideMasters/slideMaster4.xml" ContentType="application/vnd.openxmlformats-officedocument.presentationml.slideMaster+xml"/>
  <Override PartName="/ppt/slideLayouts/slideLayout6.xml" ContentType="application/vnd.openxmlformats-officedocument.presentationml.slideLayout+xml"/>
  <Override PartName="/ppt/theme/theme6.xml" ContentType="application/vnd.openxmlformats-officedocument.theme+xml"/>
  <Override PartName="/ppt/slideLayouts/slideLayout29.xml" ContentType="application/vnd.openxmlformats-officedocument.presentationml.slideLayout+xml"/>
  <Override PartName="/ppt/slideLayouts/slideLayout48.xml" ContentType="application/vnd.openxmlformats-officedocument.presentationml.slideLayout+xml"/>
  <Override PartName="/ppt/notesSlides/notesSlide9.xml" ContentType="application/vnd.openxmlformats-officedocument.presentationml.notesSlide+xml"/>
  <Override PartName="/ppt/slideLayouts/slideLayout15.xml" ContentType="application/vnd.openxmlformats-officedocument.presentationml.slideLayout+xml"/>
  <Override PartName="/ppt/slideLayouts/slideLayout34.xml" ContentType="application/vnd.openxmlformats-officedocument.presentationml.slideLayout+xml"/>
  <Override PartName="/ppt/notesSlides/notesSlide11.xml" ContentType="application/vnd.openxmlformats-officedocument.presentationml.notesSlide+xml"/>
  <Default Extension="rels" ContentType="application/vnd.openxmlformats-package.relationships+xml"/>
  <Override PartName="/ppt/slides/slide16.xml" ContentType="application/vnd.openxmlformats-officedocument.presentationml.slide+xml"/>
  <Override PartName="/ppt/slides/slide1.xml" ContentType="application/vnd.openxmlformats-officedocument.presentationml.slide+xml"/>
  <Override PartName="/ppt/slides/slide21.xml" ContentType="application/vnd.openxmlformats-officedocument.presentationml.slide+xml"/>
  <Override PartName="/ppt/slideLayouts/slideLayout22.xml" ContentType="application/vnd.openxmlformats-officedocument.presentationml.slideLayout+xml"/>
  <Override PartName="/ppt/slideLayouts/slideLayout41.xml" ContentType="application/vnd.openxmlformats-officedocument.presentationml.slideLayout+xml"/>
  <Override PartName="/ppt/slideLayouts/slideLayout38.xml" ContentType="application/vnd.openxmlformats-officedocument.presentationml.slideLayout+xml"/>
  <Override PartName="/ppt/slideLayouts/slideLayout19.xml" ContentType="application/vnd.openxmlformats-officedocument.presentationml.slideLayout+xml"/>
  <Override PartName="/ppt/notesSlides/notesSlide15.xml" ContentType="application/vnd.openxmlformats-officedocument.presentationml.notesSlide+xml"/>
  <Override PartName="/ppt/notesSlides/notesSlide4.xml" ContentType="application/vnd.openxmlformats-officedocument.presentationml.notesSlide+xml"/>
  <Override PartName="/ppt/slides/slide5.xml" ContentType="application/vnd.openxmlformats-officedocument.presentationml.slide+xml"/>
  <Override PartName="/ppt/slideMasters/slideMaster1.xml" ContentType="application/vnd.openxmlformats-officedocument.presentationml.slideMaster+xml"/>
  <Override PartName="/ppt/slideLayouts/slideLayout3.xml" ContentType="application/vnd.openxmlformats-officedocument.presentationml.slideLayout+xml"/>
  <Override PartName="/ppt/slides/slide25.xml" ContentType="application/vnd.openxmlformats-officedocument.presentationml.slide+xml"/>
  <Override PartName="/ppt/theme/theme3.xml" ContentType="application/vnd.openxmlformats-officedocument.theme+xml"/>
  <Override PartName="/ppt/slideLayouts/slideLayout26.xml" ContentType="application/vnd.openxmlformats-officedocument.presentationml.slideLayout+xml"/>
  <Override PartName="/ppt/slideLayouts/slideLayout45.xml" ContentType="application/vnd.openxmlformats-officedocument.presentationml.slideLayout+xml"/>
  <Override PartName="/ppt/slideLayouts/slideLayout12.xml" ContentType="application/vnd.openxmlformats-officedocument.presentationml.slideLayout+xml"/>
  <Override PartName="/ppt/slideLayouts/slideLayout31.xml" ContentType="application/vnd.openxmlformats-officedocument.presentationml.slideLayout+xml"/>
  <Override PartName="/ppt/slideLayouts/slideLayout50.xml" ContentType="application/vnd.openxmlformats-officedocument.presentationml.slideLayout+xml"/>
  <Override PartName="/ppt/notesSlides/notesSlide19.xml" ContentType="application/vnd.openxmlformats-officedocument.presentationml.notesSlide+xml"/>
  <Override PartName="/ppt/slides/slide9.xml" ContentType="application/vnd.openxmlformats-officedocument.presentationml.slide+xml"/>
  <Override PartName="/ppt/slides/slide13.xml" ContentType="application/vnd.openxmlformats-officedocument.presentationml.slide+xml"/>
  <Default Extension="xml" ContentType="application/xml"/>
  <Override PartName="/ppt/tableStyles.xml" ContentType="application/vnd.openxmlformats-officedocument.presentationml.tableStyles+xml"/>
  <Override PartName="/ppt/slideMasters/slideMaster5.xml" ContentType="application/vnd.openxmlformats-officedocument.presentationml.slideMaster+xml"/>
  <Override PartName="/ppt/notesSlides/notesSlide10.xml" ContentType="application/vnd.openxmlformats-officedocument.presentationml.notesSlide+xml"/>
  <Override PartName="/ppt/slideLayouts/slideLayout49.xml" ContentType="application/vnd.openxmlformats-officedocument.presentationml.slideLayout+xml"/>
  <Override PartName="/ppt/slideLayouts/slideLayout7.xml" ContentType="application/vnd.openxmlformats-officedocument.presentationml.slideLayout+xml"/>
  <Override PartName="/docProps/app.xml" ContentType="application/vnd.openxmlformats-officedocument.extended-properties+xml"/>
  <Override PartName="/ppt/viewProps.xml" ContentType="application/vnd.openxmlformats-officedocument.presentationml.viewProps+xml"/>
  <Override PartName="/ppt/slideLayouts/slideLayout16.xml" ContentType="application/vnd.openxmlformats-officedocument.presentationml.slideLayout+xml"/>
  <Override PartName="/ppt/slideLayouts/slideLayout35.xml" ContentType="application/vnd.openxmlformats-officedocument.presentationml.slideLayout+xml"/>
  <Override PartName="/ppt/notesMasters/notesMaster1.xml" ContentType="application/vnd.openxmlformats-officedocument.presentationml.notesMaster+xml"/>
  <Override PartName="/ppt/notesSlides/notesSlide12.xml" ContentType="application/vnd.openxmlformats-officedocument.presentationml.notesSlide+xml"/>
  <Override PartName="/ppt/notesSlides/notesSlide1.xml" ContentType="application/vnd.openxmlformats-officedocument.presentationml.notesSlide+xml"/>
  <Override PartName="/ppt/slides/slide17.xml" ContentType="application/vnd.openxmlformats-officedocument.presentationml.slide+xml"/>
  <Override PartName="/ppt/presentation.xml" ContentType="application/vnd.openxmlformats-officedocument.presentationml.presentation.main+xml"/>
  <Override PartName="/ppt/slides/slide2.xml" ContentType="application/vnd.openxmlformats-officedocument.presentationml.slide+xml"/>
  <Override PartName="/ppt/slides/slide22.xml" ContentType="application/vnd.openxmlformats-officedocument.presentationml.slide+xml"/>
  <Override PartName="/ppt/slideLayouts/slideLayout23.xml" ContentType="application/vnd.openxmlformats-officedocument.presentationml.slideLayout+xml"/>
  <Override PartName="/ppt/slideLayouts/slideLayout42.xml" ContentType="application/vnd.openxmlformats-officedocument.presentationml.slideLayout+xml"/>
  <Override PartName="/ppt/slideLayouts/slideLayout39.xml" ContentType="application/vnd.openxmlformats-officedocument.presentationml.slideLayout+xml"/>
  <Override PartName="/ppt/notesSlides/notesSlide16.xml" ContentType="application/vnd.openxmlformats-officedocument.presentationml.notesSlide+xml"/>
  <Override PartName="/ppt/notesSlides/notesSlide5.xml" ContentType="application/vnd.openxmlformats-officedocument.presentationml.notesSlide+xml"/>
  <Override PartName="/ppt/slides/slide6.xml" ContentType="application/vnd.openxmlformats-officedocument.presentationml.slide+xml"/>
  <Override PartName="/ppt/slideMasters/slideMaster2.xml" ContentType="application/vnd.openxmlformats-officedocument.presentationml.slideMaster+xml"/>
  <Override PartName="/ppt/slideLayouts/slideLayout4.xml" ContentType="application/vnd.openxmlformats-officedocument.presentationml.slideLayout+xml"/>
  <Override PartName="/ppt/slides/slide26.xml" ContentType="application/vnd.openxmlformats-officedocument.presentationml.slide+xml"/>
  <Override PartName="/ppt/theme/theme4.xml" ContentType="application/vnd.openxmlformats-officedocument.theme+xml"/>
  <Override PartName="/ppt/slides/slide10.xml" ContentType="application/vnd.openxmlformats-officedocument.presentationml.slide+xml"/>
  <Override PartName="/ppt/slideLayouts/slideLayout46.xml" ContentType="application/vnd.openxmlformats-officedocument.presentationml.slideLayout+xml"/>
  <Override PartName="/ppt/slideLayouts/slideLayout27.xml" ContentType="application/vnd.openxmlformats-officedocument.presentationml.slideLayout+xml"/>
  <Override PartName="/ppt/slideLayouts/slideLayout13.xml" ContentType="application/vnd.openxmlformats-officedocument.presentationml.slideLayout+xml"/>
  <Override PartName="/ppt/slideLayouts/slideLayout32.xml" ContentType="application/vnd.openxmlformats-officedocument.presentationml.slideLayout+xml"/>
  <Override PartName="/ppt/slideLayouts/slideLayout51.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48" r:id="rId1"/>
    <p:sldMasterId id="2147483661" r:id="rId2"/>
    <p:sldMasterId id="2147483673" r:id="rId3"/>
    <p:sldMasterId id="2147483685" r:id="rId4"/>
    <p:sldMasterId id="2147483691" r:id="rId5"/>
  </p:sldMasterIdLst>
  <p:notesMasterIdLst>
    <p:notesMasterId r:id="rId33"/>
  </p:notesMasterIdLst>
  <p:sldIdLst>
    <p:sldId id="292" r:id="rId6"/>
    <p:sldId id="411" r:id="rId7"/>
    <p:sldId id="372" r:id="rId8"/>
    <p:sldId id="340" r:id="rId9"/>
    <p:sldId id="373" r:id="rId10"/>
    <p:sldId id="374" r:id="rId11"/>
    <p:sldId id="343" r:id="rId12"/>
    <p:sldId id="379" r:id="rId13"/>
    <p:sldId id="400" r:id="rId14"/>
    <p:sldId id="377" r:id="rId15"/>
    <p:sldId id="378" r:id="rId16"/>
    <p:sldId id="348" r:id="rId17"/>
    <p:sldId id="349" r:id="rId18"/>
    <p:sldId id="350" r:id="rId19"/>
    <p:sldId id="360" r:id="rId20"/>
    <p:sldId id="366" r:id="rId21"/>
    <p:sldId id="401" r:id="rId22"/>
    <p:sldId id="402" r:id="rId23"/>
    <p:sldId id="413" r:id="rId24"/>
    <p:sldId id="410" r:id="rId25"/>
    <p:sldId id="403" r:id="rId26"/>
    <p:sldId id="404" r:id="rId27"/>
    <p:sldId id="405" r:id="rId28"/>
    <p:sldId id="406" r:id="rId29"/>
    <p:sldId id="407" r:id="rId30"/>
    <p:sldId id="408" r:id="rId31"/>
    <p:sldId id="409" r:id="rId3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p="http://schemas.openxmlformats.org/presentationml/2006/main" xmlns:r="http://schemas.openxmlformats.org/officeDocument/2006/relationships" xmlns:a="http://schemas.openxmlformats.org/drawingml/2006/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howPr showNarration="1">
    <p:present/>
    <p:sldAll/>
    <p:penClr>
      <a:prstClr val="red"/>
    </p:penClr>
    <p:extLst>
      <p:ext uri="{EC167BDD-8182-4AB7-AECC-EB403E3ABB37}">
        <p14:laserClr xmlns:p14="http://schemas.microsoft.com/office/powerpoint/2010/main" xmlns:p="http://schemas.openxmlformats.org/presentationml/2006/main" xmlns:r="http://schemas.openxmlformats.org/officeDocument/2006/relationships" xmlns:a="http://schemas.openxmlformats.org/drawingml/2006/main" xmlns="">
          <a:srgbClr val="FF0000"/>
        </p14:laserClr>
      </p:ext>
      <p:ext uri="{2FDB2607-1784-4EEB-B798-7EB5836EED8A}">
        <p14:showMediaCtrls xmlns:p14="http://schemas.microsoft.com/office/powerpoint/2010/main" xmlns:p="http://schemas.openxmlformats.org/presentationml/2006/main" xmlns:r="http://schemas.openxmlformats.org/officeDocument/2006/relationships" xmlns:a="http://schemas.openxmlformats.org/drawingml/2006/main" xmlns="" val="1"/>
      </p:ext>
    </p:extLst>
  </p:showPr>
  <p:clrMru>
    <a:srgbClr val="FFFF66"/>
    <a:srgbClr val="CC66FF"/>
  </p:clrMru>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220"/>
    </p:ext>
    <p:ext uri="{FD5EFAAD-0ECE-453E-9831-46B23BE46B34}">
      <p15:chartTrackingRefBased xmlns:p15="http://schemas.microsoft.com/office/powerpoint/2012/main" xmlns:p="http://schemas.openxmlformats.org/presentationml/2006/main" xmlns:r="http://schemas.openxmlformats.org/officeDocument/2006/relationships" xmlns:a="http://schemas.openxmlformats.org/drawingml/2006/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020" autoAdjust="0"/>
    <p:restoredTop sz="68817" autoAdjust="0"/>
  </p:normalViewPr>
  <p:slideViewPr>
    <p:cSldViewPr>
      <p:cViewPr varScale="1">
        <p:scale>
          <a:sx n="66" d="100"/>
          <a:sy n="66" d="100"/>
        </p:scale>
        <p:origin x="-1592" y="-11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1" Type="http://schemas.openxmlformats.org/officeDocument/2006/relationships/slide" Target="slides/slide16.xml"/><Relationship Id="rId22" Type="http://schemas.openxmlformats.org/officeDocument/2006/relationships/slide" Target="slides/slide17.xml"/><Relationship Id="rId23" Type="http://schemas.openxmlformats.org/officeDocument/2006/relationships/slide" Target="slides/slide18.xml"/><Relationship Id="rId24" Type="http://schemas.openxmlformats.org/officeDocument/2006/relationships/slide" Target="slides/slide19.xml"/><Relationship Id="rId25" Type="http://schemas.openxmlformats.org/officeDocument/2006/relationships/slide" Target="slides/slide20.xml"/><Relationship Id="rId26" Type="http://schemas.openxmlformats.org/officeDocument/2006/relationships/slide" Target="slides/slide21.xml"/><Relationship Id="rId27" Type="http://schemas.openxmlformats.org/officeDocument/2006/relationships/slide" Target="slides/slide22.xml"/><Relationship Id="rId28" Type="http://schemas.openxmlformats.org/officeDocument/2006/relationships/slide" Target="slides/slide23.xml"/><Relationship Id="rId29" Type="http://schemas.openxmlformats.org/officeDocument/2006/relationships/slide" Target="slides/slide24.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30" Type="http://schemas.openxmlformats.org/officeDocument/2006/relationships/slide" Target="slides/slide25.xml"/><Relationship Id="rId31" Type="http://schemas.openxmlformats.org/officeDocument/2006/relationships/slide" Target="slides/slide26.xml"/><Relationship Id="rId32" Type="http://schemas.openxmlformats.org/officeDocument/2006/relationships/slide" Target="slides/slide27.xml"/><Relationship Id="rId9" Type="http://schemas.openxmlformats.org/officeDocument/2006/relationships/slide" Target="slides/slide4.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3" Type="http://schemas.openxmlformats.org/officeDocument/2006/relationships/notesMaster" Target="notesMasters/notesMaster1.xml"/><Relationship Id="rId34" Type="http://schemas.openxmlformats.org/officeDocument/2006/relationships/printerSettings" Target="printerSettings/printerSettings1.bin"/><Relationship Id="rId35" Type="http://schemas.openxmlformats.org/officeDocument/2006/relationships/presProps" Target="presProps.xml"/><Relationship Id="rId36" Type="http://schemas.openxmlformats.org/officeDocument/2006/relationships/viewProps" Target="viewProps.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 Id="rId37" Type="http://schemas.openxmlformats.org/officeDocument/2006/relationships/theme" Target="theme/theme1.xml"/><Relationship Id="rId3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8447B6F0-1484-46AD-86F6-FB82D3E53FA7}" type="datetimeFigureOut">
              <a:rPr lang="en-US" smtClean="0"/>
              <a:pPr/>
              <a:t>4/4/16</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5682FC73-9610-4F65-A57C-8CC6E127195A}"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7897947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spcBef>
                <a:spcPts val="0"/>
              </a:spcBef>
              <a:buSzPct val="25000"/>
              <a:buFont typeface="Arial"/>
              <a:buNone/>
            </a:pPr>
            <a:endParaRPr lang="en-US" baseline="0" dirty="0" smtClean="0"/>
          </a:p>
          <a:p>
            <a:endParaRPr lang="en-US" baseline="0" dirty="0" smtClean="0"/>
          </a:p>
          <a:p>
            <a:endParaRPr lang="en-US" baseline="0" dirty="0" smtClean="0"/>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48AE861D-F764-4E2C-AACF-958BD2ADFE38}" type="slidenum">
              <a:rPr lang="en-US" smtClean="0"/>
              <a:pPr/>
              <a:t>1</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252413861"/>
      </p:ext>
    </p:extLst>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148"/>
        <p:cNvGrpSpPr/>
        <p:nvPr/>
      </p:nvGrpSpPr>
      <p:grpSpPr>
        <a:xfrm>
          <a:off x="0" y="0"/>
          <a:ext cx="0" cy="0"/>
          <a:chOff x="0" y="0"/>
          <a:chExt cx="0" cy="0"/>
        </a:xfrm>
      </p:grpSpPr>
      <p:sp>
        <p:nvSpPr>
          <p:cNvPr id="149" name="Shape 149"/>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50" name="Shape 150"/>
          <p:cNvSpPr txBox="1">
            <a:spLocks noGrp="1"/>
          </p:cNvSpPr>
          <p:nvPr>
            <p:ph type="body" idx="1"/>
          </p:nvPr>
        </p:nvSpPr>
        <p:spPr>
          <a:xfrm>
            <a:off x="701042" y="4415790"/>
            <a:ext cx="5608319" cy="4183380"/>
          </a:xfrm>
          <a:prstGeom prst="rect">
            <a:avLst/>
          </a:prstGeom>
          <a:noFill/>
          <a:ln>
            <a:noFill/>
          </a:ln>
        </p:spPr>
        <p:txBody>
          <a:bodyPr lIns="93157" tIns="93157" rIns="93157" bIns="93157" anchor="t" anchorCtr="0">
            <a:noAutofit/>
          </a:bodyPr>
          <a:lstStyle/>
          <a:p>
            <a:pPr>
              <a:buSzPct val="25000"/>
            </a:pPr>
            <a:r>
              <a:rPr lang="en" dirty="0"/>
              <a:t>This graphic shows how the computer adapts as </a:t>
            </a:r>
            <a:r>
              <a:rPr lang="en" dirty="0" smtClean="0"/>
              <a:t>a student responds to the test questions.</a:t>
            </a:r>
          </a:p>
          <a:p>
            <a:pPr>
              <a:buSzPct val="25000"/>
            </a:pPr>
            <a:endParaRPr lang="en" dirty="0" smtClean="0"/>
          </a:p>
          <a:p>
            <a:pPr marL="0" marR="0" lvl="0" indent="0" algn="l" defTabSz="914400" rtl="0" eaLnBrk="1" fontAlgn="auto" latinLnBrk="0" hangingPunct="1">
              <a:lnSpc>
                <a:spcPct val="100000"/>
              </a:lnSpc>
              <a:spcBef>
                <a:spcPts val="0"/>
              </a:spcBef>
              <a:spcAft>
                <a:spcPts val="0"/>
              </a:spcAft>
              <a:buClr>
                <a:schemeClr val="dk1"/>
              </a:buClr>
              <a:buSzPct val="25000"/>
              <a:buFont typeface="Calibri"/>
              <a:buNone/>
              <a:tabLst/>
              <a:defRPr/>
            </a:pPr>
            <a:r>
              <a:rPr lang="en-US" sz="1200" b="0" i="0" u="none" strike="noStrike" cap="none" baseline="0" dirty="0" smtClean="0">
                <a:solidFill>
                  <a:schemeClr val="dk1"/>
                </a:solidFill>
                <a:latin typeface="+mn-lt"/>
                <a:ea typeface="Calibri"/>
                <a:cs typeface="Calibri"/>
                <a:sym typeface="Calibri"/>
              </a:rPr>
              <a:t>The first time a</a:t>
            </a:r>
            <a:r>
              <a:rPr lang="en-US" sz="1200" b="0" i="0" u="none" strike="noStrike" cap="none" dirty="0" smtClean="0">
                <a:solidFill>
                  <a:schemeClr val="dk1"/>
                </a:solidFill>
                <a:latin typeface="+mn-lt"/>
                <a:ea typeface="Calibri"/>
                <a:cs typeface="Calibri"/>
                <a:sym typeface="Calibri"/>
              </a:rPr>
              <a:t> student takes MAP (in the Fall), the first item the student gets is an item of “average” difficulty for that grade.</a:t>
            </a:r>
            <a:r>
              <a:rPr lang="en-US" sz="1200" b="0" i="0" u="none" strike="noStrike" cap="none" baseline="0" dirty="0" smtClean="0">
                <a:solidFill>
                  <a:schemeClr val="dk1"/>
                </a:solidFill>
                <a:latin typeface="+mn-lt"/>
                <a:ea typeface="Calibri"/>
                <a:cs typeface="Calibri"/>
                <a:sym typeface="Calibri"/>
              </a:rPr>
              <a:t> As you can see here, the first item the student got was around an item difficulty of 208.  The student got that item correct, and so the next item was more difficult, around a 221.  The student got that item incorrect, so the third item was around a 211 – harder than the first, but easier than the second.  It continues in this way until the test is over.</a:t>
            </a:r>
          </a:p>
          <a:p>
            <a:pPr marL="0" marR="0" lvl="0" indent="0" algn="l" defTabSz="914400" rtl="0" eaLnBrk="1" fontAlgn="auto" latinLnBrk="0" hangingPunct="1">
              <a:lnSpc>
                <a:spcPct val="100000"/>
              </a:lnSpc>
              <a:spcBef>
                <a:spcPts val="0"/>
              </a:spcBef>
              <a:spcAft>
                <a:spcPts val="0"/>
              </a:spcAft>
              <a:buClr>
                <a:schemeClr val="dk1"/>
              </a:buClr>
              <a:buSzPct val="25000"/>
              <a:buFont typeface="Calibri"/>
              <a:buNone/>
              <a:tabLst/>
              <a:defRPr/>
            </a:pPr>
            <a:endParaRPr lang="en-US" sz="1200" b="0" i="0" u="none" strike="noStrike" cap="none" baseline="0" dirty="0" smtClean="0">
              <a:solidFill>
                <a:schemeClr val="dk1"/>
              </a:solidFill>
              <a:latin typeface="+mn-lt"/>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chemeClr val="dk1"/>
              </a:buClr>
              <a:buSzPct val="25000"/>
              <a:buFont typeface="Calibri"/>
              <a:buNone/>
              <a:tabLst/>
              <a:defRPr/>
            </a:pPr>
            <a:r>
              <a:rPr lang="en-US" sz="1200" b="0" i="0" u="none" strike="noStrike" cap="none" baseline="0" dirty="0" smtClean="0">
                <a:solidFill>
                  <a:schemeClr val="dk1"/>
                </a:solidFill>
                <a:latin typeface="+mn-lt"/>
                <a:ea typeface="Calibri"/>
                <a:cs typeface="Calibri"/>
                <a:sym typeface="Calibri"/>
              </a:rPr>
              <a:t>The next time the student takes MAP (in the Winter), the test picks up where it left off from the previous time.  </a:t>
            </a:r>
          </a:p>
          <a:p>
            <a:pPr marL="0" marR="0" lvl="0" indent="0" algn="l" defTabSz="914400" rtl="0" eaLnBrk="1" fontAlgn="auto" latinLnBrk="0" hangingPunct="1">
              <a:lnSpc>
                <a:spcPct val="100000"/>
              </a:lnSpc>
              <a:spcBef>
                <a:spcPts val="0"/>
              </a:spcBef>
              <a:spcAft>
                <a:spcPts val="0"/>
              </a:spcAft>
              <a:buClr>
                <a:schemeClr val="dk1"/>
              </a:buClr>
              <a:buSzPct val="25000"/>
              <a:buFont typeface="Calibri"/>
              <a:buNone/>
              <a:tabLst/>
              <a:defRPr/>
            </a:pPr>
            <a:endParaRPr lang="en-US" sz="1200" b="0" i="0" u="none" strike="noStrike" cap="none" baseline="0" dirty="0" smtClean="0">
              <a:solidFill>
                <a:schemeClr val="dk1"/>
              </a:solidFill>
              <a:latin typeface="+mn-lt"/>
              <a:ea typeface="Calibri"/>
              <a:cs typeface="Calibri"/>
              <a:sym typeface="Calibri"/>
            </a:endParaRPr>
          </a:p>
          <a:p>
            <a:pPr marL="0" marR="0" lvl="0" indent="0" algn="l" rtl="0">
              <a:spcBef>
                <a:spcPts val="0"/>
              </a:spcBef>
              <a:buClr>
                <a:schemeClr val="dk1"/>
              </a:buClr>
              <a:buSzPct val="25000"/>
              <a:buFont typeface="Calibri"/>
              <a:buNone/>
            </a:pPr>
            <a:endParaRPr lang="en-US" sz="1200" b="1" i="1" u="none" strike="noStrike" cap="none" baseline="0" dirty="0" smtClean="0">
              <a:solidFill>
                <a:schemeClr val="dk1"/>
              </a:solidFill>
              <a:latin typeface="+mn-lt"/>
              <a:ea typeface="Calibri"/>
              <a:cs typeface="Calibri"/>
              <a:sym typeface="Calibri"/>
            </a:endParaRPr>
          </a:p>
          <a:p>
            <a:pPr marL="0" marR="0" lvl="0" indent="0" algn="l" rtl="0">
              <a:spcBef>
                <a:spcPts val="0"/>
              </a:spcBef>
              <a:buClr>
                <a:schemeClr val="dk1"/>
              </a:buClr>
              <a:buSzPct val="25000"/>
              <a:buFont typeface="Calibri"/>
              <a:buNone/>
            </a:pPr>
            <a:endParaRPr lang="en-US" sz="1200" b="1" i="1" u="none" strike="noStrike" cap="none" baseline="0" dirty="0" smtClean="0">
              <a:solidFill>
                <a:schemeClr val="dk1"/>
              </a:solidFill>
              <a:latin typeface="+mn-lt"/>
              <a:ea typeface="Calibri"/>
              <a:cs typeface="Calibri"/>
              <a:sym typeface="Calibri"/>
            </a:endParaRPr>
          </a:p>
          <a:p>
            <a:pPr>
              <a:buSzPct val="25000"/>
            </a:pPr>
            <a:endParaRPr lang="en"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087365199"/>
      </p:ext>
    </p:extLst>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a:t>
            </a:r>
            <a:r>
              <a:rPr lang="en-US" baseline="0" dirty="0" smtClean="0"/>
              <a:t> equal interval scale means that each unit is the same “size.”  It is kind of like a yard stick – each inch is the same size.  So the distance between a RIT of 220 and 225 is the same distance (growth) is the distance between a 190 and a 195.</a:t>
            </a:r>
          </a:p>
          <a:p>
            <a:endParaRPr lang="en-US" baseline="0" dirty="0" smtClean="0"/>
          </a:p>
          <a:p>
            <a:r>
              <a:rPr lang="en-US" baseline="0" dirty="0" smtClean="0"/>
              <a:t>NWEA specifically choose to use the RIT, so that they could look at growth over time.  The RIT was developed specifically to look at growth. </a:t>
            </a:r>
            <a:endParaRPr lang="en-US" dirty="0"/>
          </a:p>
        </p:txBody>
      </p:sp>
      <p:sp>
        <p:nvSpPr>
          <p:cNvPr id="4" name="Slide Number Placeholder 3"/>
          <p:cNvSpPr>
            <a:spLocks noGrp="1"/>
          </p:cNvSpPr>
          <p:nvPr>
            <p:ph type="sldNum" sz="quarter" idx="10"/>
          </p:nvPr>
        </p:nvSpPr>
        <p:spPr/>
        <p:txBody>
          <a:bodyPr/>
          <a:lstStyle/>
          <a:p>
            <a:fld id="{5682FC73-9610-4F65-A57C-8CC6E127195A}" type="slidenum">
              <a:rPr lang="en-US" smtClean="0"/>
              <a:pPr/>
              <a:t>13</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926314974"/>
      </p:ext>
    </p:extLst>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case you are wondering, here is the Swedish mathematician, Georg Rasch, who developed the Rasch</a:t>
            </a:r>
            <a:r>
              <a:rPr lang="en-US" baseline="0" dirty="0" smtClean="0"/>
              <a:t> Unit.</a:t>
            </a:r>
            <a:endParaRPr lang="en-US" dirty="0"/>
          </a:p>
        </p:txBody>
      </p:sp>
      <p:sp>
        <p:nvSpPr>
          <p:cNvPr id="4" name="Slide Number Placeholder 3"/>
          <p:cNvSpPr>
            <a:spLocks noGrp="1"/>
          </p:cNvSpPr>
          <p:nvPr>
            <p:ph type="sldNum" sz="quarter" idx="10"/>
          </p:nvPr>
        </p:nvSpPr>
        <p:spPr/>
        <p:txBody>
          <a:bodyPr/>
          <a:lstStyle/>
          <a:p>
            <a:fld id="{5682FC73-9610-4F65-A57C-8CC6E127195A}" type="slidenum">
              <a:rPr lang="en-US" smtClean="0"/>
              <a:pPr/>
              <a:t>14</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6163812"/>
      </p:ext>
    </p:extLst>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One</a:t>
            </a:r>
            <a:r>
              <a:rPr lang="en-US" baseline="0" dirty="0" smtClean="0"/>
              <a:t> of the aspects that has made MAP tricky for people to understand is that the score is given as a RIT.  The RIT is just a number and it has no context or inherent meaning to it.  Think of it this way.  The SAT score is just a number, but once you put a context to the number, for example that you need a 550 on the Verbal to take a credit-bearing class in college, now the number has meaning.  The way to make meaning with the RIT is to add context, and the Percentile Rank is what that does for you.  </a:t>
            </a:r>
          </a:p>
          <a:p>
            <a:endParaRPr lang="en-US" baseline="0" dirty="0" smtClean="0"/>
          </a:p>
          <a:p>
            <a:r>
              <a:rPr lang="en-US" baseline="0" dirty="0" smtClean="0"/>
              <a:t>Some people get confused with Percentile Rank.  So we’ll do a short Stats 101 review about Percentile Rank </a:t>
            </a:r>
            <a:r>
              <a:rPr lang="en-US" baseline="0" dirty="0" smtClean="0">
                <a:sym typeface="Wingdings" pitchFamily="2" charset="2"/>
              </a:rPr>
              <a:t></a:t>
            </a:r>
            <a:r>
              <a:rPr lang="en-US" baseline="0" dirty="0" smtClean="0"/>
              <a:t> so we’re all on the same page.  We’ve also found that using these explanations helps with understand MAP better.</a:t>
            </a:r>
          </a:p>
          <a:p>
            <a:endParaRPr lang="en-US" baseline="0" dirty="0" smtClean="0"/>
          </a:p>
          <a:p>
            <a:r>
              <a:rPr lang="en-US" b="1" baseline="0" dirty="0" smtClean="0"/>
              <a:t>Ask</a:t>
            </a:r>
            <a:r>
              <a:rPr lang="en-US" baseline="0" dirty="0" smtClean="0"/>
              <a:t> - So when we talk about Percentile Rank, what do you think people get confused about?  (wait time)  </a:t>
            </a:r>
          </a:p>
          <a:p>
            <a:r>
              <a:rPr lang="en-US" b="1" baseline="0" dirty="0" smtClean="0"/>
              <a:t>Answer</a:t>
            </a:r>
            <a:r>
              <a:rPr lang="en-US" baseline="0" dirty="0" smtClean="0"/>
              <a:t> - They think “percentage.”  </a:t>
            </a:r>
          </a:p>
          <a:p>
            <a:r>
              <a:rPr lang="en-US" b="1" baseline="0" dirty="0" smtClean="0"/>
              <a:t>Ask</a:t>
            </a:r>
            <a:r>
              <a:rPr lang="en-US" baseline="0" dirty="0" smtClean="0"/>
              <a:t> - So what’s the difference?</a:t>
            </a:r>
          </a:p>
          <a:p>
            <a:r>
              <a:rPr lang="en-US" b="1" baseline="0" dirty="0" smtClean="0"/>
              <a:t>Answer</a:t>
            </a:r>
            <a:r>
              <a:rPr lang="en-US" baseline="0" dirty="0" smtClean="0"/>
              <a:t> – percentage tells you how many out of the total the student got correct.  “Johnny got 8 out of 10 correct, or 80%.”  But the percentile rank tells you how the student performed in relation to the other students.  “Johnny was in the 75</a:t>
            </a:r>
            <a:r>
              <a:rPr lang="en-US" baseline="30000" dirty="0" smtClean="0"/>
              <a:t>th</a:t>
            </a:r>
            <a:r>
              <a:rPr lang="en-US" baseline="0" dirty="0" smtClean="0"/>
              <a:t>-percentile, meaning he scored better than 75% of the other 10 year olds.  Being in the 75</a:t>
            </a:r>
            <a:r>
              <a:rPr lang="en-US" baseline="30000" dirty="0" smtClean="0"/>
              <a:t>th</a:t>
            </a:r>
            <a:r>
              <a:rPr lang="en-US" baseline="0" dirty="0" smtClean="0"/>
              <a:t>-pecentile is pretty good, right?”</a:t>
            </a:r>
          </a:p>
          <a:p>
            <a:endParaRPr lang="en-US" baseline="0" dirty="0" smtClean="0"/>
          </a:p>
          <a:p>
            <a:r>
              <a:rPr lang="en-US" baseline="0" dirty="0" smtClean="0"/>
              <a:t>Sometimes explaining it to parents as it relates to taking their child to the pediatrician helps percentile rank make sense to them.</a:t>
            </a:r>
            <a:endParaRPr lang="en-US" dirty="0"/>
          </a:p>
        </p:txBody>
      </p:sp>
      <p:sp>
        <p:nvSpPr>
          <p:cNvPr id="4" name="Slide Number Placeholder 3"/>
          <p:cNvSpPr>
            <a:spLocks noGrp="1"/>
          </p:cNvSpPr>
          <p:nvPr>
            <p:ph type="sldNum" sz="quarter" idx="10"/>
          </p:nvPr>
        </p:nvSpPr>
        <p:spPr/>
        <p:txBody>
          <a:bodyPr/>
          <a:lstStyle/>
          <a:p>
            <a:fld id="{5682FC73-9610-4F65-A57C-8CC6E127195A}" type="slidenum">
              <a:rPr lang="en-US" smtClean="0"/>
              <a:pPr/>
              <a:t>15</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596545224"/>
      </p:ext>
    </p:extLst>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 when you bring your child to the pediatrician for their check up, the doctor will measure and weigh</a:t>
            </a:r>
            <a:r>
              <a:rPr lang="en-US" baseline="0" dirty="0" smtClean="0"/>
              <a:t> your child.  If your child happens to be really tall, he/she may be in the 80</a:t>
            </a:r>
            <a:r>
              <a:rPr lang="en-US" baseline="30000" dirty="0" smtClean="0"/>
              <a:t>th</a:t>
            </a:r>
            <a:r>
              <a:rPr lang="en-US" baseline="0" dirty="0" smtClean="0"/>
              <a:t>-percentile.  That just means that he/she is taller than 80% of other children of that same age.</a:t>
            </a:r>
            <a:endParaRPr lang="en-US" dirty="0"/>
          </a:p>
        </p:txBody>
      </p:sp>
      <p:sp>
        <p:nvSpPr>
          <p:cNvPr id="4" name="Slide Number Placeholder 3"/>
          <p:cNvSpPr>
            <a:spLocks noGrp="1"/>
          </p:cNvSpPr>
          <p:nvPr>
            <p:ph type="sldNum" sz="quarter" idx="10"/>
          </p:nvPr>
        </p:nvSpPr>
        <p:spPr/>
        <p:txBody>
          <a:bodyPr/>
          <a:lstStyle/>
          <a:p>
            <a:fld id="{5682FC73-9610-4F65-A57C-8CC6E127195A}" type="slidenum">
              <a:rPr lang="en-US" smtClean="0"/>
              <a:pPr/>
              <a:t>16</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70283924"/>
      </p:ext>
    </p:extLst>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sz="1200" u="sng" kern="1200" dirty="0" smtClean="0">
                <a:solidFill>
                  <a:schemeClr val="tx1"/>
                </a:solidFill>
                <a:effectLst/>
                <a:latin typeface="+mn-lt"/>
                <a:ea typeface="+mn-ea"/>
                <a:cs typeface="+mn-cs"/>
              </a:rPr>
              <a:t>On the graph</a:t>
            </a:r>
            <a:r>
              <a:rPr lang="en-US" sz="1200" kern="1200" dirty="0" smtClean="0">
                <a:solidFill>
                  <a:schemeClr val="tx1"/>
                </a:solidFill>
                <a:effectLst/>
                <a:latin typeface="+mn-lt"/>
                <a:ea typeface="+mn-ea"/>
                <a:cs typeface="+mn-cs"/>
              </a:rPr>
              <a:t> – Your child’s score is the darkest shaded bar (in blue</a:t>
            </a:r>
            <a:r>
              <a:rPr lang="en-US" sz="1200" kern="1200" baseline="0" dirty="0" smtClean="0">
                <a:solidFill>
                  <a:schemeClr val="tx1"/>
                </a:solidFill>
                <a:effectLst/>
                <a:latin typeface="+mn-lt"/>
                <a:ea typeface="+mn-ea"/>
                <a:cs typeface="+mn-cs"/>
              </a:rPr>
              <a:t> on the power point) </a:t>
            </a:r>
            <a:r>
              <a:rPr lang="en-US" sz="1200" kern="1200" dirty="0" smtClean="0">
                <a:solidFill>
                  <a:schemeClr val="tx1"/>
                </a:solidFill>
                <a:effectLst/>
                <a:latin typeface="+mn-lt"/>
                <a:ea typeface="+mn-ea"/>
                <a:cs typeface="+mn-cs"/>
              </a:rPr>
              <a:t>labeled “Student RIT.”  Each time your child takes MAP, a new bar will be added to the graph, along with the bars showing assessment results from previous MAP administrations. </a:t>
            </a:r>
          </a:p>
          <a:p>
            <a:r>
              <a:rPr lang="en-US" sz="1200" u="sng" kern="1200" dirty="0" smtClean="0">
                <a:solidFill>
                  <a:schemeClr val="tx1"/>
                </a:solidFill>
                <a:effectLst/>
                <a:latin typeface="+mn-lt"/>
                <a:ea typeface="+mn-ea"/>
                <a:cs typeface="+mn-cs"/>
              </a:rPr>
              <a:t>In the box</a:t>
            </a:r>
            <a:r>
              <a:rPr lang="en-US" sz="1200" kern="1200" dirty="0" smtClean="0">
                <a:solidFill>
                  <a:schemeClr val="tx1"/>
                </a:solidFill>
                <a:effectLst/>
                <a:latin typeface="+mn-lt"/>
                <a:ea typeface="+mn-ea"/>
                <a:cs typeface="+mn-cs"/>
              </a:rPr>
              <a:t> – Your child’s score is the </a:t>
            </a:r>
            <a:r>
              <a:rPr lang="en-US" sz="1200" b="1" kern="1200" dirty="0" smtClean="0">
                <a:solidFill>
                  <a:schemeClr val="tx1"/>
                </a:solidFill>
                <a:effectLst/>
                <a:latin typeface="+mn-lt"/>
                <a:ea typeface="+mn-ea"/>
                <a:cs typeface="+mn-cs"/>
              </a:rPr>
              <a:t>bolded</a:t>
            </a:r>
            <a:r>
              <a:rPr lang="en-US" sz="1200" kern="1200" dirty="0" smtClean="0">
                <a:solidFill>
                  <a:schemeClr val="tx1"/>
                </a:solidFill>
                <a:effectLst/>
                <a:latin typeface="+mn-lt"/>
                <a:ea typeface="+mn-ea"/>
                <a:cs typeface="+mn-cs"/>
              </a:rPr>
              <a:t> number in the third column, labeled “RIT.”  In the last column, labeled “Percentile Range,” the </a:t>
            </a:r>
            <a:r>
              <a:rPr lang="en-US" sz="1200" b="1" kern="1200" dirty="0" smtClean="0">
                <a:solidFill>
                  <a:schemeClr val="tx1"/>
                </a:solidFill>
                <a:effectLst/>
                <a:latin typeface="+mn-lt"/>
                <a:ea typeface="+mn-ea"/>
                <a:cs typeface="+mn-cs"/>
              </a:rPr>
              <a:t>bolded</a:t>
            </a:r>
            <a:r>
              <a:rPr lang="en-US" sz="1200" kern="1200" dirty="0" smtClean="0">
                <a:solidFill>
                  <a:schemeClr val="tx1"/>
                </a:solidFill>
                <a:effectLst/>
                <a:latin typeface="+mn-lt"/>
                <a:ea typeface="+mn-ea"/>
                <a:cs typeface="+mn-cs"/>
              </a:rPr>
              <a:t> number is your child’s percentile rank on the assessment.  The box also contains your child’s scores from any previous MAP administrations.  </a:t>
            </a:r>
          </a:p>
          <a:p>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18765607"/>
      </p:ext>
    </p:extLst>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270"/>
        <p:cNvGrpSpPr/>
        <p:nvPr/>
      </p:nvGrpSpPr>
      <p:grpSpPr>
        <a:xfrm>
          <a:off x="0" y="0"/>
          <a:ext cx="0" cy="0"/>
          <a:chOff x="0" y="0"/>
          <a:chExt cx="0" cy="0"/>
        </a:xfrm>
      </p:grpSpPr>
      <p:sp>
        <p:nvSpPr>
          <p:cNvPr id="271" name="Shape 271"/>
          <p:cNvSpPr txBox="1">
            <a:spLocks noGrp="1"/>
          </p:cNvSpPr>
          <p:nvPr>
            <p:ph type="body" idx="1"/>
          </p:nvPr>
        </p:nvSpPr>
        <p:spPr>
          <a:xfrm>
            <a:off x="685800" y="4343400"/>
            <a:ext cx="5486399" cy="4114799"/>
          </a:xfrm>
          <a:prstGeom prst="rect">
            <a:avLst/>
          </a:prstGeom>
        </p:spPr>
        <p:txBody>
          <a:bodyPr lIns="89600" tIns="89600" rIns="89600" bIns="89600" anchor="t" anchorCtr="0">
            <a:normAutofit/>
          </a:bodyPr>
          <a:lstStyle/>
          <a:p>
            <a:pPr>
              <a:spcBef>
                <a:spcPts val="0"/>
              </a:spcBef>
              <a:buNone/>
            </a:pPr>
            <a:endParaRPr/>
          </a:p>
        </p:txBody>
      </p:sp>
      <p:sp>
        <p:nvSpPr>
          <p:cNvPr id="272" name="Shape 27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292034041"/>
      </p:ext>
    </p:extLst>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sz="1200" dirty="0" smtClean="0"/>
              <a:t>“If we lined up 100 5</a:t>
            </a:r>
            <a:r>
              <a:rPr lang="en-US" sz="1200" baseline="30000" dirty="0" smtClean="0"/>
              <a:t>th</a:t>
            </a:r>
            <a:r>
              <a:rPr lang="en-US" sz="1200" dirty="0" smtClean="0"/>
              <a:t> graders from the highest score to the lowest score who took MAP, your child  would be 53</a:t>
            </a:r>
            <a:r>
              <a:rPr lang="en-US" sz="1200" baseline="30000" dirty="0" smtClean="0"/>
              <a:t>rd</a:t>
            </a:r>
            <a:r>
              <a:rPr lang="en-US" sz="1200" dirty="0" smtClean="0"/>
              <a:t> in line.”</a:t>
            </a:r>
          </a:p>
          <a:p>
            <a:r>
              <a:rPr lang="en-US" sz="1200" dirty="0" smtClean="0"/>
              <a:t>“The percentile rank is like when you take your child to the pediatrician and they tell you that your child is in the 53</a:t>
            </a:r>
            <a:r>
              <a:rPr lang="en-US" sz="1200" baseline="30000" dirty="0" smtClean="0"/>
              <a:t>rd</a:t>
            </a:r>
            <a:r>
              <a:rPr lang="en-US" sz="1200" dirty="0" smtClean="0"/>
              <a:t> percentile for height, meaning he is as tall</a:t>
            </a:r>
            <a:r>
              <a:rPr lang="en-US" sz="1200" baseline="0" dirty="0" smtClean="0"/>
              <a:t> or </a:t>
            </a:r>
            <a:r>
              <a:rPr lang="en-US" sz="1200" dirty="0" smtClean="0"/>
              <a:t>taller than 53 percent of the other children his age.”</a:t>
            </a:r>
            <a:endParaRPr lang="en-US" dirty="0" smtClean="0"/>
          </a:p>
          <a:p>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133504963"/>
      </p:ext>
    </p:extLst>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rtl="0" fontAlgn="b"/>
            <a:r>
              <a:rPr lang="en-US" sz="1200" b="1" i="0" u="sng" strike="noStrike" kern="1200" baseline="0" dirty="0" smtClean="0">
                <a:solidFill>
                  <a:schemeClr val="tx1"/>
                </a:solidFill>
                <a:effectLst/>
                <a:latin typeface="+mn-lt"/>
                <a:ea typeface="+mn-ea"/>
                <a:cs typeface="+mn-cs"/>
              </a:rPr>
              <a:t>If the question comes up, the following percentile ranks go with each descriptor:</a:t>
            </a:r>
          </a:p>
          <a:p>
            <a:pPr rtl="0" fontAlgn="ctr"/>
            <a:endParaRPr lang="en-US" sz="1200" b="0" i="0" u="none" strike="noStrike" kern="1200" baseline="0" dirty="0" smtClean="0">
              <a:solidFill>
                <a:schemeClr val="tx1"/>
              </a:solidFill>
              <a:effectLst/>
              <a:latin typeface="+mn-lt"/>
              <a:ea typeface="+mn-ea"/>
              <a:cs typeface="+mn-cs"/>
            </a:endParaRPr>
          </a:p>
          <a:p>
            <a:pPr rtl="0" fontAlgn="ctr"/>
            <a:r>
              <a:rPr lang="en-US" sz="1200" b="0" i="0" u="none" strike="noStrike" kern="1200" baseline="0" dirty="0" smtClean="0">
                <a:solidFill>
                  <a:schemeClr val="tx1"/>
                </a:solidFill>
                <a:effectLst/>
                <a:latin typeface="+mn-lt"/>
                <a:ea typeface="+mn-ea"/>
                <a:cs typeface="+mn-cs"/>
              </a:rPr>
              <a:t>High 	81</a:t>
            </a:r>
            <a:r>
              <a:rPr lang="en-US" sz="1200" b="0" i="0" u="none" strike="noStrike" kern="1200" baseline="30000" dirty="0" smtClean="0">
                <a:solidFill>
                  <a:schemeClr val="tx1"/>
                </a:solidFill>
                <a:effectLst/>
                <a:latin typeface="+mn-lt"/>
                <a:ea typeface="+mn-ea"/>
                <a:cs typeface="+mn-cs"/>
              </a:rPr>
              <a:t>st</a:t>
            </a:r>
            <a:r>
              <a:rPr lang="en-US" sz="1200" b="0" i="0" u="none" strike="noStrike" kern="1200" baseline="0" dirty="0" smtClean="0">
                <a:solidFill>
                  <a:schemeClr val="tx1"/>
                </a:solidFill>
                <a:effectLst/>
                <a:latin typeface="+mn-lt"/>
                <a:ea typeface="+mn-ea"/>
                <a:cs typeface="+mn-cs"/>
              </a:rPr>
              <a:t> percentile – 99</a:t>
            </a:r>
            <a:r>
              <a:rPr lang="en-US" sz="1200" b="0" i="0" u="none" strike="noStrike" kern="1200" baseline="30000" dirty="0" smtClean="0">
                <a:solidFill>
                  <a:schemeClr val="tx1"/>
                </a:solidFill>
                <a:effectLst/>
                <a:latin typeface="+mn-lt"/>
                <a:ea typeface="+mn-ea"/>
                <a:cs typeface="+mn-cs"/>
              </a:rPr>
              <a:t>th</a:t>
            </a:r>
            <a:r>
              <a:rPr lang="en-US" sz="1200" b="0" i="0" u="none" strike="noStrike" kern="1200" baseline="0" dirty="0" smtClean="0">
                <a:solidFill>
                  <a:schemeClr val="tx1"/>
                </a:solidFill>
                <a:effectLst/>
                <a:latin typeface="+mn-lt"/>
                <a:ea typeface="+mn-ea"/>
                <a:cs typeface="+mn-cs"/>
              </a:rPr>
              <a:t> percentile</a:t>
            </a:r>
            <a:endParaRPr lang="en-US" sz="1200" b="0" i="0" u="none" strike="noStrike" kern="1200" dirty="0" smtClean="0">
              <a:solidFill>
                <a:schemeClr val="tx1"/>
              </a:solidFill>
              <a:effectLst/>
              <a:latin typeface="+mn-lt"/>
              <a:ea typeface="+mn-ea"/>
              <a:cs typeface="+mn-cs"/>
            </a:endParaRPr>
          </a:p>
          <a:p>
            <a:pPr marL="0" marR="0" indent="0" algn="l" defTabSz="914400" rtl="0" eaLnBrk="1" fontAlgn="ctr"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effectLst/>
                <a:latin typeface="+mn-lt"/>
                <a:ea typeface="+mn-ea"/>
                <a:cs typeface="+mn-cs"/>
              </a:rPr>
              <a:t>HiAvg	61</a:t>
            </a:r>
            <a:r>
              <a:rPr lang="en-US" sz="1200" b="0" i="0" u="none" strike="noStrike" kern="1200" baseline="30000" dirty="0" smtClean="0">
                <a:solidFill>
                  <a:schemeClr val="tx1"/>
                </a:solidFill>
                <a:effectLst/>
                <a:latin typeface="+mn-lt"/>
                <a:ea typeface="+mn-ea"/>
                <a:cs typeface="+mn-cs"/>
              </a:rPr>
              <a:t>st</a:t>
            </a:r>
            <a:r>
              <a:rPr lang="en-US" sz="1200" b="0" i="0" u="none" strike="noStrike" kern="1200" baseline="0" dirty="0" smtClean="0">
                <a:solidFill>
                  <a:schemeClr val="tx1"/>
                </a:solidFill>
                <a:effectLst/>
                <a:latin typeface="+mn-lt"/>
                <a:ea typeface="+mn-ea"/>
                <a:cs typeface="+mn-cs"/>
              </a:rPr>
              <a:t> percentile - 80</a:t>
            </a:r>
            <a:r>
              <a:rPr lang="en-US" sz="1200" b="0" i="0" u="none" strike="noStrike" kern="1200" baseline="30000" dirty="0" smtClean="0">
                <a:solidFill>
                  <a:schemeClr val="tx1"/>
                </a:solidFill>
                <a:effectLst/>
                <a:latin typeface="+mn-lt"/>
                <a:ea typeface="+mn-ea"/>
                <a:cs typeface="+mn-cs"/>
              </a:rPr>
              <a:t>th</a:t>
            </a:r>
            <a:r>
              <a:rPr lang="en-US" sz="1200" b="0" i="0" u="none" strike="noStrike" kern="1200" baseline="0" dirty="0" smtClean="0">
                <a:solidFill>
                  <a:schemeClr val="tx1"/>
                </a:solidFill>
                <a:effectLst/>
                <a:latin typeface="+mn-lt"/>
                <a:ea typeface="+mn-ea"/>
                <a:cs typeface="+mn-cs"/>
              </a:rPr>
              <a:t> percentile</a:t>
            </a:r>
          </a:p>
          <a:p>
            <a:pPr marL="0" marR="0" indent="0" algn="l" defTabSz="914400" rtl="0" eaLnBrk="1" fontAlgn="ctr"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effectLst/>
                <a:latin typeface="+mn-lt"/>
                <a:ea typeface="+mn-ea"/>
                <a:cs typeface="+mn-cs"/>
              </a:rPr>
              <a:t>Avg	41</a:t>
            </a:r>
            <a:r>
              <a:rPr lang="en-US" sz="1200" b="0" i="0" u="none" strike="noStrike" kern="1200" baseline="30000" dirty="0" smtClean="0">
                <a:solidFill>
                  <a:schemeClr val="tx1"/>
                </a:solidFill>
                <a:effectLst/>
                <a:latin typeface="+mn-lt"/>
                <a:ea typeface="+mn-ea"/>
                <a:cs typeface="+mn-cs"/>
              </a:rPr>
              <a:t>st</a:t>
            </a:r>
            <a:r>
              <a:rPr lang="en-US" sz="1200" b="0" i="0" u="none" strike="noStrike" kern="1200" baseline="0" dirty="0" smtClean="0">
                <a:solidFill>
                  <a:schemeClr val="tx1"/>
                </a:solidFill>
                <a:effectLst/>
                <a:latin typeface="+mn-lt"/>
                <a:ea typeface="+mn-ea"/>
                <a:cs typeface="+mn-cs"/>
              </a:rPr>
              <a:t> percentile – 60</a:t>
            </a:r>
            <a:r>
              <a:rPr lang="en-US" sz="1200" b="0" i="0" u="none" strike="noStrike" kern="1200" baseline="30000" dirty="0" smtClean="0">
                <a:solidFill>
                  <a:schemeClr val="tx1"/>
                </a:solidFill>
                <a:effectLst/>
                <a:latin typeface="+mn-lt"/>
                <a:ea typeface="+mn-ea"/>
                <a:cs typeface="+mn-cs"/>
              </a:rPr>
              <a:t>th</a:t>
            </a:r>
            <a:r>
              <a:rPr lang="en-US" sz="1200" b="0" i="0" u="none" strike="noStrike" kern="1200" baseline="0" dirty="0" smtClean="0">
                <a:solidFill>
                  <a:schemeClr val="tx1"/>
                </a:solidFill>
                <a:effectLst/>
                <a:latin typeface="+mn-lt"/>
                <a:ea typeface="+mn-ea"/>
                <a:cs typeface="+mn-cs"/>
              </a:rPr>
              <a:t> percentile</a:t>
            </a:r>
            <a:endParaRPr lang="en-US" sz="1200" b="0" i="0" u="none" strike="noStrike" kern="1200" dirty="0" smtClean="0">
              <a:solidFill>
                <a:schemeClr val="tx1"/>
              </a:solidFill>
              <a:effectLst/>
              <a:latin typeface="+mn-lt"/>
              <a:ea typeface="+mn-ea"/>
              <a:cs typeface="+mn-cs"/>
            </a:endParaRPr>
          </a:p>
          <a:p>
            <a:pPr rtl="0" fontAlgn="ctr"/>
            <a:r>
              <a:rPr lang="en-US" sz="1200" b="0" i="0" u="none" strike="noStrike" kern="1200" baseline="0" dirty="0" smtClean="0">
                <a:solidFill>
                  <a:schemeClr val="tx1"/>
                </a:solidFill>
                <a:effectLst/>
                <a:latin typeface="+mn-lt"/>
                <a:ea typeface="+mn-ea"/>
                <a:cs typeface="+mn-cs"/>
              </a:rPr>
              <a:t>LoAvg	21</a:t>
            </a:r>
            <a:r>
              <a:rPr lang="en-US" sz="1200" b="0" i="0" u="none" strike="noStrike" kern="1200" baseline="30000" dirty="0" smtClean="0">
                <a:solidFill>
                  <a:schemeClr val="tx1"/>
                </a:solidFill>
                <a:effectLst/>
                <a:latin typeface="+mn-lt"/>
                <a:ea typeface="+mn-ea"/>
                <a:cs typeface="+mn-cs"/>
              </a:rPr>
              <a:t>st</a:t>
            </a:r>
            <a:r>
              <a:rPr lang="en-US" sz="1200" b="0" i="0" u="none" strike="noStrike" kern="1200" baseline="0" dirty="0" smtClean="0">
                <a:solidFill>
                  <a:schemeClr val="tx1"/>
                </a:solidFill>
                <a:effectLst/>
                <a:latin typeface="+mn-lt"/>
                <a:ea typeface="+mn-ea"/>
                <a:cs typeface="+mn-cs"/>
              </a:rPr>
              <a:t> percentile – 40</a:t>
            </a:r>
            <a:r>
              <a:rPr lang="en-US" sz="1200" b="0" i="0" u="none" strike="noStrike" kern="1200" baseline="30000" dirty="0" smtClean="0">
                <a:solidFill>
                  <a:schemeClr val="tx1"/>
                </a:solidFill>
                <a:effectLst/>
                <a:latin typeface="+mn-lt"/>
                <a:ea typeface="+mn-ea"/>
                <a:cs typeface="+mn-cs"/>
              </a:rPr>
              <a:t>th</a:t>
            </a:r>
            <a:r>
              <a:rPr lang="en-US" sz="1200" b="0" i="0" u="none" strike="noStrike" kern="1200" baseline="0" dirty="0" smtClean="0">
                <a:solidFill>
                  <a:schemeClr val="tx1"/>
                </a:solidFill>
                <a:effectLst/>
                <a:latin typeface="+mn-lt"/>
                <a:ea typeface="+mn-ea"/>
                <a:cs typeface="+mn-cs"/>
              </a:rPr>
              <a:t> percentile</a:t>
            </a:r>
            <a:endParaRPr lang="en-US" sz="1200" b="0" i="0" u="none" strike="noStrike" kern="1200" dirty="0" smtClean="0">
              <a:solidFill>
                <a:schemeClr val="tx1"/>
              </a:solidFill>
              <a:effectLst/>
              <a:latin typeface="+mn-lt"/>
              <a:ea typeface="+mn-ea"/>
              <a:cs typeface="+mn-cs"/>
            </a:endParaRPr>
          </a:p>
          <a:p>
            <a:pPr rtl="0" fontAlgn="ctr"/>
            <a:r>
              <a:rPr lang="en-US" sz="1200" b="0" i="0" u="none" strike="noStrike" kern="1200" baseline="0" dirty="0" smtClean="0">
                <a:solidFill>
                  <a:schemeClr val="tx1"/>
                </a:solidFill>
                <a:effectLst/>
                <a:latin typeface="+mn-lt"/>
                <a:ea typeface="+mn-ea"/>
                <a:cs typeface="+mn-cs"/>
              </a:rPr>
              <a:t>Low	1</a:t>
            </a:r>
            <a:r>
              <a:rPr lang="en-US" sz="1200" b="0" i="0" u="none" strike="noStrike" kern="1200" baseline="30000" dirty="0" smtClean="0">
                <a:solidFill>
                  <a:schemeClr val="tx1"/>
                </a:solidFill>
                <a:effectLst/>
                <a:latin typeface="+mn-lt"/>
                <a:ea typeface="+mn-ea"/>
                <a:cs typeface="+mn-cs"/>
              </a:rPr>
              <a:t>st</a:t>
            </a:r>
            <a:r>
              <a:rPr lang="en-US" sz="1200" b="0" i="0" u="none" strike="noStrike" kern="1200" baseline="0" dirty="0" smtClean="0">
                <a:solidFill>
                  <a:schemeClr val="tx1"/>
                </a:solidFill>
                <a:effectLst/>
                <a:latin typeface="+mn-lt"/>
                <a:ea typeface="+mn-ea"/>
                <a:cs typeface="+mn-cs"/>
              </a:rPr>
              <a:t> percentile – 20</a:t>
            </a:r>
            <a:r>
              <a:rPr lang="en-US" sz="1200" b="0" i="0" u="none" strike="noStrike" kern="1200" baseline="30000" dirty="0" smtClean="0">
                <a:solidFill>
                  <a:schemeClr val="tx1"/>
                </a:solidFill>
                <a:effectLst/>
                <a:latin typeface="+mn-lt"/>
                <a:ea typeface="+mn-ea"/>
                <a:cs typeface="+mn-cs"/>
              </a:rPr>
              <a:t>th</a:t>
            </a:r>
            <a:r>
              <a:rPr lang="en-US" sz="1200" b="0" i="0" u="none" strike="noStrike" kern="1200" baseline="0" dirty="0" smtClean="0">
                <a:solidFill>
                  <a:schemeClr val="tx1"/>
                </a:solidFill>
                <a:effectLst/>
                <a:latin typeface="+mn-lt"/>
                <a:ea typeface="+mn-ea"/>
                <a:cs typeface="+mn-cs"/>
              </a:rPr>
              <a:t> percentile</a:t>
            </a:r>
            <a:endParaRPr lang="en-US" sz="1200" b="0" i="0" u="none" strike="noStrike" kern="1200" dirty="0" smtClean="0">
              <a:solidFill>
                <a:schemeClr val="tx1"/>
              </a:solidFill>
              <a:effectLst/>
              <a:latin typeface="+mn-lt"/>
              <a:ea typeface="+mn-ea"/>
              <a:cs typeface="+mn-cs"/>
            </a:endParaRPr>
          </a:p>
          <a:p>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043493865"/>
      </p:ext>
    </p:extLst>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focus of the conference should be on all of the information on the student, with MAP being one piece.</a:t>
            </a:r>
          </a:p>
          <a:p>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023840937"/>
      </p:ext>
    </p:extLst>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181"/>
        <p:cNvGrpSpPr/>
        <p:nvPr/>
      </p:nvGrpSpPr>
      <p:grpSpPr>
        <a:xfrm>
          <a:off x="0" y="0"/>
          <a:ext cx="0" cy="0"/>
          <a:chOff x="0" y="0"/>
          <a:chExt cx="0" cy="0"/>
        </a:xfrm>
      </p:grpSpPr>
      <p:sp>
        <p:nvSpPr>
          <p:cNvPr id="182" name="Shape 182"/>
          <p:cNvSpPr txBox="1">
            <a:spLocks noGrp="1"/>
          </p:cNvSpPr>
          <p:nvPr>
            <p:ph type="body" idx="1"/>
          </p:nvPr>
        </p:nvSpPr>
        <p:spPr>
          <a:xfrm>
            <a:off x="701041" y="4415790"/>
            <a:ext cx="5608319" cy="4183380"/>
          </a:xfrm>
          <a:prstGeom prst="rect">
            <a:avLst/>
          </a:prstGeom>
          <a:noFill/>
          <a:ln>
            <a:noFill/>
          </a:ln>
        </p:spPr>
        <p:txBody>
          <a:bodyPr lIns="93162" tIns="93162" rIns="93162" bIns="93162" anchor="ctr" anchorCtr="0">
            <a:noAutofit/>
          </a:bodyPr>
          <a:lstStyle/>
          <a:p>
            <a:pPr>
              <a:buSzPct val="25000"/>
            </a:pPr>
            <a:r>
              <a:rPr lang="en-US" sz="1000" dirty="0">
                <a:solidFill>
                  <a:srgbClr val="191919"/>
                </a:solidFill>
              </a:rPr>
              <a:t>Measures growth from year to year and throughout the school year.</a:t>
            </a:r>
          </a:p>
          <a:p>
            <a:pPr>
              <a:buSzPct val="25000"/>
            </a:pPr>
            <a:r>
              <a:rPr lang="en-US" sz="1000" dirty="0">
                <a:solidFill>
                  <a:srgbClr val="191919"/>
                </a:solidFill>
              </a:rPr>
              <a:t>Instructional strengths and needs - in conjunction with other </a:t>
            </a:r>
            <a:r>
              <a:rPr lang="en-US" sz="1000" dirty="0" smtClean="0">
                <a:solidFill>
                  <a:srgbClr val="191919"/>
                </a:solidFill>
              </a:rPr>
              <a:t>measures used </a:t>
            </a:r>
            <a:r>
              <a:rPr lang="en-US" sz="1000" dirty="0">
                <a:solidFill>
                  <a:srgbClr val="191919"/>
                </a:solidFill>
              </a:rPr>
              <a:t>in the classroom</a:t>
            </a:r>
            <a:r>
              <a:rPr lang="en-US" sz="1000" dirty="0" smtClean="0">
                <a:solidFill>
                  <a:srgbClr val="191919"/>
                </a:solidFill>
              </a:rPr>
              <a:t>.</a:t>
            </a:r>
          </a:p>
          <a:p>
            <a:pPr>
              <a:buSzPct val="25000"/>
            </a:pPr>
            <a:r>
              <a:rPr lang="en-US" sz="1000" dirty="0" smtClean="0">
                <a:solidFill>
                  <a:srgbClr val="191919"/>
                </a:solidFill>
              </a:rPr>
              <a:t>NWEA</a:t>
            </a:r>
            <a:r>
              <a:rPr lang="en-US" sz="1000" baseline="0" dirty="0" smtClean="0">
                <a:solidFill>
                  <a:srgbClr val="191919"/>
                </a:solidFill>
              </a:rPr>
              <a:t>, the organization that developed MAP, has been developing items that are similar in nature to the PARCC items and those are being field tested in 2014-15.   We will have more information after this year’s administration of PARCC about how the MAP scores will be predictive of the PARCC scores.</a:t>
            </a:r>
            <a:endParaRPr sz="1000" dirty="0">
              <a:solidFill>
                <a:srgbClr val="191919"/>
              </a:solidFill>
            </a:endParaRPr>
          </a:p>
        </p:txBody>
      </p:sp>
      <p:sp>
        <p:nvSpPr>
          <p:cNvPr id="183" name="Shape 183"/>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549803551"/>
      </p:ext>
    </p:extLst>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r>
              <a:rPr lang="en-US" dirty="0" smtClean="0"/>
              <a:t>Man</a:t>
            </a:r>
            <a:r>
              <a:rPr lang="en-US" baseline="0" dirty="0" smtClean="0"/>
              <a:t>y of you are aware of the HCPSS </a:t>
            </a:r>
            <a:r>
              <a:rPr lang="en-US" i="1" baseline="0" dirty="0" smtClean="0"/>
              <a:t>Vision 2018 </a:t>
            </a:r>
            <a:r>
              <a:rPr lang="en-US" i="0" baseline="0" dirty="0" smtClean="0"/>
              <a:t>S</a:t>
            </a:r>
            <a:r>
              <a:rPr lang="en-US" baseline="0" dirty="0" smtClean="0"/>
              <a:t>trategic Plan.  The use of MAP is highlighted in the Strategic Plan as a useful tool for teachers to look at student growth and guide instruction.</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86272034"/>
      </p:ext>
    </p:extLst>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195"/>
        <p:cNvGrpSpPr/>
        <p:nvPr/>
      </p:nvGrpSpPr>
      <p:grpSpPr>
        <a:xfrm>
          <a:off x="0" y="0"/>
          <a:ext cx="0" cy="0"/>
          <a:chOff x="0" y="0"/>
          <a:chExt cx="0" cy="0"/>
        </a:xfrm>
      </p:grpSpPr>
      <p:sp>
        <p:nvSpPr>
          <p:cNvPr id="196" name="Shape 196"/>
          <p:cNvSpPr>
            <a:spLocks noGrp="1" noRot="1" noChangeAspect="1"/>
          </p:cNvSpPr>
          <p:nvPr>
            <p:ph type="sldImg" idx="2"/>
          </p:nvPr>
        </p:nvSpPr>
        <p:spPr>
          <a:xfrm>
            <a:off x="1168400" y="697230"/>
            <a:ext cx="46736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197" name="Shape 197"/>
          <p:cNvSpPr txBox="1">
            <a:spLocks noGrp="1"/>
          </p:cNvSpPr>
          <p:nvPr>
            <p:ph type="body" idx="1"/>
          </p:nvPr>
        </p:nvSpPr>
        <p:spPr>
          <a:xfrm>
            <a:off x="701041" y="4415790"/>
            <a:ext cx="5608319" cy="4183380"/>
          </a:xfrm>
          <a:prstGeom prst="rect">
            <a:avLst/>
          </a:prstGeom>
          <a:noFill/>
          <a:ln>
            <a:noFill/>
          </a:ln>
        </p:spPr>
        <p:txBody>
          <a:bodyPr lIns="93162" tIns="46568" rIns="93162" bIns="46568" anchor="t" anchorCtr="0">
            <a:noAutofit/>
          </a:bodyPr>
          <a:lstStyle/>
          <a:p>
            <a:pPr>
              <a:buSzPct val="25000"/>
            </a:pPr>
            <a:r>
              <a:rPr lang="en-US" sz="1000" dirty="0"/>
              <a:t>“Goal 1 focuses on Students.  Every student achieves academic excellence in an inspiring, engaging, and supporting environment.  MAP is identified as one of the Performance Measures. You can see where the performance measures fit into the strategic plan to support Goal 1.  Let’s take a closer look at the Performance Measures that are written into the strategic plan.”  </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39822841"/>
      </p:ext>
    </p:extLst>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200"/>
        <p:cNvGrpSpPr/>
        <p:nvPr/>
      </p:nvGrpSpPr>
      <p:grpSpPr>
        <a:xfrm>
          <a:off x="0" y="0"/>
          <a:ext cx="0" cy="0"/>
          <a:chOff x="0" y="0"/>
          <a:chExt cx="0" cy="0"/>
        </a:xfrm>
      </p:grpSpPr>
      <p:sp>
        <p:nvSpPr>
          <p:cNvPr id="201" name="Shape 201"/>
          <p:cNvSpPr txBox="1">
            <a:spLocks noGrp="1"/>
          </p:cNvSpPr>
          <p:nvPr>
            <p:ph type="body" idx="1"/>
          </p:nvPr>
        </p:nvSpPr>
        <p:spPr>
          <a:xfrm>
            <a:off x="701041" y="4415790"/>
            <a:ext cx="5608319" cy="4183380"/>
          </a:xfrm>
          <a:prstGeom prst="rect">
            <a:avLst/>
          </a:prstGeom>
          <a:noFill/>
          <a:ln>
            <a:noFill/>
          </a:ln>
        </p:spPr>
        <p:txBody>
          <a:bodyPr lIns="93162" tIns="93162" rIns="93162" bIns="93162" anchor="ctr" anchorCtr="0">
            <a:noAutofit/>
          </a:bodyPr>
          <a:lstStyle/>
          <a:p>
            <a:pPr>
              <a:buSzPct val="25000"/>
            </a:pPr>
            <a:r>
              <a:rPr lang="en-US" sz="1100" dirty="0"/>
              <a:t>As you can see, MAP (Measures of Academic Progress) is listed as of the Performance Measures under Goal 1: Students.</a:t>
            </a:r>
          </a:p>
        </p:txBody>
      </p:sp>
      <p:sp>
        <p:nvSpPr>
          <p:cNvPr id="202" name="Shape 202"/>
          <p:cNvSpPr>
            <a:spLocks noGrp="1" noRot="1" noChangeAspect="1"/>
          </p:cNvSpPr>
          <p:nvPr>
            <p:ph type="sldImg" idx="2"/>
          </p:nvPr>
        </p:nvSpPr>
        <p:spPr>
          <a:xfrm>
            <a:off x="1168400" y="697230"/>
            <a:ext cx="46736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128962871"/>
      </p:ext>
    </p:extLst>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4750" y="696913"/>
            <a:ext cx="2479675" cy="1858962"/>
          </a:xfrm>
          <a:prstGeom prst="rect">
            <a:avLst/>
          </a:prstGeom>
        </p:spPr>
      </p:sp>
      <p:sp>
        <p:nvSpPr>
          <p:cNvPr id="3" name="Notes Placeholder 2"/>
          <p:cNvSpPr>
            <a:spLocks noGrp="1"/>
          </p:cNvSpPr>
          <p:nvPr>
            <p:ph type="body" idx="1"/>
          </p:nvPr>
        </p:nvSpPr>
        <p:spPr>
          <a:xfrm>
            <a:off x="701040" y="2788920"/>
            <a:ext cx="5608320" cy="5810250"/>
          </a:xfrm>
          <a:prstGeom prst="rect">
            <a:avLst/>
          </a:prstGeom>
        </p:spPr>
        <p:txBody>
          <a:bodyPr/>
          <a:lstStyle/>
          <a:p>
            <a:pPr marL="0" marR="0" lvl="0" indent="0" algn="l" rtl="0">
              <a:spcBef>
                <a:spcPts val="0"/>
              </a:spcBef>
              <a:buClr>
                <a:schemeClr val="dk1"/>
              </a:buClr>
              <a:buSzPct val="25000"/>
              <a:buFont typeface="Arial"/>
              <a:buNone/>
            </a:pPr>
            <a:r>
              <a:rPr lang="en-US" sz="1200" b="0" i="0" u="none" strike="noStrike" cap="none" baseline="0" dirty="0" smtClean="0">
                <a:solidFill>
                  <a:schemeClr val="dk1"/>
                </a:solidFill>
              </a:rPr>
              <a:t>Some of the measurements on this graphic are familiar – they’ve been in place for a long time and they still offer tremendous value, with the new curriculum. </a:t>
            </a:r>
          </a:p>
          <a:p>
            <a:pPr marL="0" marR="0" lvl="0" indent="0" algn="l" rtl="0">
              <a:spcBef>
                <a:spcPts val="0"/>
              </a:spcBef>
              <a:buClr>
                <a:schemeClr val="dk1"/>
              </a:buClr>
              <a:buSzPct val="25000"/>
              <a:buFont typeface="Arial"/>
              <a:buNone/>
            </a:pPr>
            <a:r>
              <a:rPr lang="en-US" sz="1200" b="0" i="0" u="none" strike="noStrike" cap="none" baseline="0" dirty="0" smtClean="0">
                <a:solidFill>
                  <a:schemeClr val="dk1"/>
                </a:solidFill>
              </a:rPr>
              <a:t>But most were new – put into place last year or this year. </a:t>
            </a:r>
          </a:p>
          <a:p>
            <a:pPr marL="0" marR="0" lvl="0" indent="0" algn="l" rtl="0">
              <a:spcBef>
                <a:spcPts val="0"/>
              </a:spcBef>
              <a:buClr>
                <a:schemeClr val="dk1"/>
              </a:buClr>
              <a:buFont typeface="Arial"/>
              <a:buNone/>
            </a:pPr>
            <a:endParaRPr lang="en-US" sz="1200" b="0" i="0" u="none" strike="noStrike" cap="none" baseline="0" dirty="0" smtClean="0">
              <a:solidFill>
                <a:schemeClr val="dk1"/>
              </a:solidFill>
            </a:endParaRPr>
          </a:p>
          <a:p>
            <a:pPr marL="0" marR="0" lvl="0" indent="0" algn="l" rtl="0">
              <a:spcBef>
                <a:spcPts val="0"/>
              </a:spcBef>
              <a:buClr>
                <a:schemeClr val="dk1"/>
              </a:buClr>
              <a:buSzPct val="25000"/>
              <a:buFont typeface="Arial"/>
              <a:buNone/>
            </a:pPr>
            <a:r>
              <a:rPr lang="en-US" sz="1200" b="0" i="0" u="none" strike="noStrike" cap="none" baseline="0" dirty="0" smtClean="0">
                <a:solidFill>
                  <a:schemeClr val="dk1"/>
                </a:solidFill>
              </a:rPr>
              <a:t>These measures are all part of one larger picture – these are the measurements that are going to help us deliver on our promise. These are our college readiness measures – which begin in Pre-K.  </a:t>
            </a:r>
          </a:p>
          <a:p>
            <a:endParaRPr lang="en-US" baseline="0" dirty="0" smtClean="0"/>
          </a:p>
          <a:p>
            <a:endParaRPr lang="en-US" dirty="0"/>
          </a:p>
        </p:txBody>
      </p:sp>
      <p:sp>
        <p:nvSpPr>
          <p:cNvPr id="4" name="Slide Number Placeholder 3"/>
          <p:cNvSpPr>
            <a:spLocks noGrp="1"/>
          </p:cNvSpPr>
          <p:nvPr>
            <p:ph type="sldNum" sz="quarter" idx="10"/>
          </p:nvPr>
        </p:nvSpPr>
        <p:spPr>
          <a:xfrm>
            <a:off x="3970938" y="8829967"/>
            <a:ext cx="3037840" cy="464820"/>
          </a:xfrm>
          <a:prstGeom prst="rect">
            <a:avLst/>
          </a:prstGeom>
        </p:spPr>
        <p:txBody>
          <a:bodyPr/>
          <a:lstStyle/>
          <a:p>
            <a:fld id="{395F0CEE-2ABA-4EE0-852B-1FA29662DEB2}" type="slidenum">
              <a:rPr lang="en-US" smtClean="0"/>
              <a:pPr/>
              <a:t>7</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499230282"/>
      </p:ext>
    </p:extLst>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274"/>
        <p:cNvGrpSpPr/>
        <p:nvPr/>
      </p:nvGrpSpPr>
      <p:grpSpPr>
        <a:xfrm>
          <a:off x="0" y="0"/>
          <a:ext cx="0" cy="0"/>
          <a:chOff x="0" y="0"/>
          <a:chExt cx="0" cy="0"/>
        </a:xfrm>
      </p:grpSpPr>
      <p:sp>
        <p:nvSpPr>
          <p:cNvPr id="275" name="Shape 275"/>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276" name="Shape 276"/>
          <p:cNvSpPr txBox="1">
            <a:spLocks noGrp="1"/>
          </p:cNvSpPr>
          <p:nvPr>
            <p:ph type="body" idx="1"/>
          </p:nvPr>
        </p:nvSpPr>
        <p:spPr>
          <a:xfrm>
            <a:off x="701041" y="4415790"/>
            <a:ext cx="5608319" cy="4183380"/>
          </a:xfrm>
          <a:prstGeom prst="rect">
            <a:avLst/>
          </a:prstGeom>
          <a:noFill/>
          <a:ln>
            <a:noFill/>
          </a:ln>
        </p:spPr>
        <p:txBody>
          <a:bodyPr lIns="93162" tIns="46568" rIns="93162" bIns="46568" anchor="t" anchorCtr="0">
            <a:noAutofit/>
          </a:bodyPr>
          <a:lstStyle/>
          <a:p>
            <a:pPr>
              <a:buSzPct val="25000"/>
            </a:pPr>
            <a:r>
              <a:rPr lang="en-US" sz="1000" dirty="0" smtClean="0"/>
              <a:t>DOK 1 deals with “recall” – so for example, asking a student to repeat, state, tell, or name.  DOK 2 deals with “skill/concept” – so for example, indentify patterns, construct, or predict.  These are the areas that MAP currently assesses.  In this next school year, DOK 3 items on MAP will be phased in.  DOK 3 deals with “strategic thinking” – so for example, apprise, draw conclusions, or cite evidence.  MAP has no plans to assess DOK 4, which deals with “extended thinking” – so for example, synthesize, create, apply concepts.  </a:t>
            </a:r>
          </a:p>
          <a:p>
            <a:pPr>
              <a:buSzPct val="25000"/>
            </a:pPr>
            <a:endParaRPr lang="en-US" sz="1000" dirty="0" smtClean="0"/>
          </a:p>
          <a:p>
            <a:pPr>
              <a:buSzPct val="25000"/>
            </a:pPr>
            <a:r>
              <a:rPr lang="en-US" sz="1000" dirty="0" smtClean="0"/>
              <a:t>PARCC, as you probably know, will assess DOK 1 through DOK 4.  </a:t>
            </a:r>
            <a:r>
              <a:rPr lang="en-US" sz="1000" b="1" dirty="0" smtClean="0"/>
              <a:t>What would be ways you could still assess DOK 3 and DOK 4 in your classroom?  </a:t>
            </a:r>
            <a:r>
              <a:rPr lang="en-US" sz="1000" dirty="0" smtClean="0"/>
              <a:t>(answer: writing tasks, PARCC-like assessments created by curriculum offices, PARCC-like assessments created by you and your team, etc..)</a:t>
            </a:r>
          </a:p>
        </p:txBody>
      </p:sp>
      <p:sp>
        <p:nvSpPr>
          <p:cNvPr id="277" name="Shape 277"/>
          <p:cNvSpPr txBox="1">
            <a:spLocks noGrp="1"/>
          </p:cNvSpPr>
          <p:nvPr>
            <p:ph type="sldNum" idx="12"/>
          </p:nvPr>
        </p:nvSpPr>
        <p:spPr>
          <a:xfrm>
            <a:off x="3970937" y="8829967"/>
            <a:ext cx="3037839" cy="464820"/>
          </a:xfrm>
          <a:prstGeom prst="rect">
            <a:avLst/>
          </a:prstGeom>
          <a:noFill/>
          <a:ln>
            <a:noFill/>
          </a:ln>
        </p:spPr>
        <p:txBody>
          <a:bodyPr lIns="93162" tIns="46568" rIns="93162" bIns="46568" anchor="b" anchorCtr="0">
            <a:noAutofit/>
          </a:bodyPr>
          <a:lstStyle/>
          <a:p>
            <a:pPr>
              <a:buSzPct val="25000"/>
              <a:buFont typeface="Arial"/>
              <a:buNone/>
            </a:pPr>
            <a:r>
              <a:rPr lang="en-US" sz="1800" dirty="0"/>
              <a:t> </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902822196"/>
      </p:ext>
    </p:extLst>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214"/>
        <p:cNvGrpSpPr/>
        <p:nvPr/>
      </p:nvGrpSpPr>
      <p:grpSpPr>
        <a:xfrm>
          <a:off x="0" y="0"/>
          <a:ext cx="0" cy="0"/>
          <a:chOff x="0" y="0"/>
          <a:chExt cx="0" cy="0"/>
        </a:xfrm>
      </p:grpSpPr>
      <p:sp>
        <p:nvSpPr>
          <p:cNvPr id="215" name="Shape 215"/>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216" name="Shape 216"/>
          <p:cNvSpPr txBox="1">
            <a:spLocks noGrp="1"/>
          </p:cNvSpPr>
          <p:nvPr>
            <p:ph type="body" idx="1"/>
          </p:nvPr>
        </p:nvSpPr>
        <p:spPr>
          <a:xfrm>
            <a:off x="701041" y="4415790"/>
            <a:ext cx="5608319" cy="4183380"/>
          </a:xfrm>
          <a:prstGeom prst="rect">
            <a:avLst/>
          </a:prstGeom>
          <a:noFill/>
          <a:ln>
            <a:noFill/>
          </a:ln>
        </p:spPr>
        <p:txBody>
          <a:bodyPr lIns="93162" tIns="46568" rIns="93162" bIns="46568" anchor="t" anchorCtr="0">
            <a:noAutofit/>
          </a:bodyPr>
          <a:lstStyle/>
          <a:p>
            <a:pPr>
              <a:buSzPct val="25000"/>
            </a:pPr>
            <a:r>
              <a:rPr lang="en-US" sz="1000" dirty="0" smtClean="0"/>
              <a:t>All students in Grades 1 through 8 take MAP.  In Grade 1, the MAP for Primary Grades (MPG) is given to all students.  In Grade 2, MPG is given to students who are not yet reading at a Fluent Developmental Reading Level.  The MPG  </a:t>
            </a:r>
            <a:r>
              <a:rPr lang="en-US" sz="1000" dirty="0"/>
              <a:t>is read to the </a:t>
            </a:r>
            <a:r>
              <a:rPr lang="en-US" sz="1000" dirty="0" smtClean="0"/>
              <a:t>students – the students wear headphones.  </a:t>
            </a:r>
            <a:r>
              <a:rPr lang="en-US" sz="1000" dirty="0"/>
              <a:t>MAP 2-5 and MAP 6+ are not. </a:t>
            </a:r>
            <a:endParaRPr lang="en-US" sz="1000" dirty="0" smtClean="0"/>
          </a:p>
          <a:p>
            <a:pPr>
              <a:buSzPct val="25000"/>
            </a:pPr>
            <a:endParaRPr lang="en-US" sz="1000" dirty="0" smtClean="0"/>
          </a:p>
          <a:p>
            <a:pPr>
              <a:buSzPct val="25000"/>
            </a:pPr>
            <a:r>
              <a:rPr lang="en-US" sz="1000" dirty="0" smtClean="0"/>
              <a:t>Students in Grade 2 who are reading at a Fluent Development reading level are given the MAP 2-5.  As are students in Grade 3-5.  Students in Grades 6-8 are given the MAP for Grades 6+.  All middle school students take MAP in reading. Students who are in Algebra I in middle school can be exempt from the math portion of MAP.</a:t>
            </a:r>
          </a:p>
          <a:p>
            <a:pPr>
              <a:buSzPct val="25000"/>
            </a:pPr>
            <a:endParaRPr lang="en-US" sz="1000" dirty="0" smtClean="0"/>
          </a:p>
        </p:txBody>
      </p:sp>
      <p:sp>
        <p:nvSpPr>
          <p:cNvPr id="217" name="Shape 217"/>
          <p:cNvSpPr txBox="1">
            <a:spLocks noGrp="1"/>
          </p:cNvSpPr>
          <p:nvPr>
            <p:ph type="sldNum" idx="12"/>
          </p:nvPr>
        </p:nvSpPr>
        <p:spPr>
          <a:xfrm>
            <a:off x="3970937" y="8829967"/>
            <a:ext cx="3037839" cy="464820"/>
          </a:xfrm>
          <a:prstGeom prst="rect">
            <a:avLst/>
          </a:prstGeom>
          <a:noFill/>
          <a:ln>
            <a:noFill/>
          </a:ln>
        </p:spPr>
        <p:txBody>
          <a:bodyPr lIns="93162" tIns="46568" rIns="93162" bIns="46568" anchor="b" anchorCtr="0">
            <a:noAutofit/>
          </a:bodyPr>
          <a:lstStyle/>
          <a:p>
            <a:pPr>
              <a:buSzPct val="25000"/>
              <a:buFont typeface="Arial"/>
              <a:buNone/>
            </a:pPr>
            <a:r>
              <a:rPr lang="en-US" sz="1800" dirty="0"/>
              <a:t> </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75997937"/>
      </p:ext>
    </p:extLst>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221"/>
        <p:cNvGrpSpPr/>
        <p:nvPr/>
      </p:nvGrpSpPr>
      <p:grpSpPr>
        <a:xfrm>
          <a:off x="0" y="0"/>
          <a:ext cx="0" cy="0"/>
          <a:chOff x="0" y="0"/>
          <a:chExt cx="0" cy="0"/>
        </a:xfrm>
      </p:grpSpPr>
      <p:sp>
        <p:nvSpPr>
          <p:cNvPr id="222" name="Shape 222"/>
          <p:cNvSpPr txBox="1">
            <a:spLocks noGrp="1"/>
          </p:cNvSpPr>
          <p:nvPr>
            <p:ph type="body" idx="1"/>
          </p:nvPr>
        </p:nvSpPr>
        <p:spPr>
          <a:xfrm>
            <a:off x="701041" y="4415790"/>
            <a:ext cx="5608319" cy="4183380"/>
          </a:xfrm>
          <a:prstGeom prst="rect">
            <a:avLst/>
          </a:prstGeom>
          <a:noFill/>
          <a:ln>
            <a:noFill/>
          </a:ln>
        </p:spPr>
        <p:txBody>
          <a:bodyPr lIns="93162" tIns="93162" rIns="93162" bIns="93162" anchor="ctr" anchorCtr="0">
            <a:noAutofit/>
          </a:bodyPr>
          <a:lstStyle/>
          <a:p>
            <a:pPr>
              <a:buClr>
                <a:schemeClr val="dk1"/>
              </a:buClr>
              <a:buSzPct val="25000"/>
            </a:pPr>
            <a:r>
              <a:rPr lang="en-US" sz="1000" b="1" dirty="0" smtClean="0">
                <a:solidFill>
                  <a:schemeClr val="dk1"/>
                </a:solidFill>
              </a:rPr>
              <a:t>Norm-Referenced Test </a:t>
            </a:r>
            <a:r>
              <a:rPr lang="en-US" sz="1000" dirty="0" smtClean="0">
                <a:solidFill>
                  <a:schemeClr val="dk1"/>
                </a:solidFill>
              </a:rPr>
              <a:t>– MAP is a Norm </a:t>
            </a:r>
            <a:r>
              <a:rPr lang="en-US" sz="1000" dirty="0">
                <a:solidFill>
                  <a:schemeClr val="dk1"/>
                </a:solidFill>
              </a:rPr>
              <a:t>Referenced </a:t>
            </a:r>
            <a:r>
              <a:rPr lang="en-US" sz="1000" dirty="0" smtClean="0">
                <a:solidFill>
                  <a:schemeClr val="dk1"/>
                </a:solidFill>
              </a:rPr>
              <a:t>Test, which is different from a criterion </a:t>
            </a:r>
            <a:r>
              <a:rPr lang="en-US" sz="1000" dirty="0">
                <a:solidFill>
                  <a:schemeClr val="dk1"/>
                </a:solidFill>
              </a:rPr>
              <a:t>referenced </a:t>
            </a:r>
            <a:r>
              <a:rPr lang="en-US" sz="1000" dirty="0" smtClean="0">
                <a:solidFill>
                  <a:schemeClr val="dk1"/>
                </a:solidFill>
              </a:rPr>
              <a:t>test.  This </a:t>
            </a:r>
            <a:r>
              <a:rPr lang="en-US" sz="1000" dirty="0">
                <a:solidFill>
                  <a:schemeClr val="dk1"/>
                </a:solidFill>
              </a:rPr>
              <a:t>is another way that MAP differs from other tests that we have given our students in the past.  With the criterion referenced test, students are only given items that meet a certain criterion, which often times is the grade level criterion.  For example, on MSA, students in 5th grade are given items that come from the 5th grade curriculum.  With MAP, as the student goes through the test, they will might see items that are outside of their grade level.  This is something to be aware of because </a:t>
            </a:r>
            <a:r>
              <a:rPr lang="en-US" sz="1000" dirty="0" smtClean="0">
                <a:solidFill>
                  <a:schemeClr val="dk1"/>
                </a:solidFill>
              </a:rPr>
              <a:t>some might </a:t>
            </a:r>
            <a:r>
              <a:rPr lang="en-US" sz="1000" dirty="0">
                <a:solidFill>
                  <a:schemeClr val="dk1"/>
                </a:solidFill>
              </a:rPr>
              <a:t>ask why they are seeing </a:t>
            </a:r>
            <a:r>
              <a:rPr lang="en-US" sz="1000" dirty="0" smtClean="0">
                <a:solidFill>
                  <a:schemeClr val="dk1"/>
                </a:solidFill>
              </a:rPr>
              <a:t>concepts that they have not yet been taught.  </a:t>
            </a:r>
            <a:r>
              <a:rPr lang="en-US" sz="1000" dirty="0">
                <a:solidFill>
                  <a:schemeClr val="dk1"/>
                </a:solidFill>
              </a:rPr>
              <a:t>Again, this gives us, as educators, an idea of what students might be capable of handling in the classroom.  </a:t>
            </a:r>
            <a:endParaRPr lang="en-US" sz="1000" dirty="0" smtClean="0">
              <a:solidFill>
                <a:schemeClr val="dk1"/>
              </a:solidFill>
            </a:endParaRPr>
          </a:p>
          <a:p>
            <a:pPr>
              <a:buClr>
                <a:schemeClr val="dk1"/>
              </a:buClr>
              <a:buSzPct val="25000"/>
            </a:pPr>
            <a:endParaRPr lang="en-US" sz="1000" dirty="0" smtClean="0">
              <a:solidFill>
                <a:schemeClr val="dk1"/>
              </a:solidFill>
            </a:endParaRPr>
          </a:p>
          <a:p>
            <a:pPr defTabSz="931774">
              <a:buClr>
                <a:schemeClr val="dk1"/>
              </a:buClr>
              <a:buSzPct val="25000"/>
              <a:defRPr/>
            </a:pPr>
            <a:r>
              <a:rPr lang="en-US" sz="1000" b="1" dirty="0" smtClean="0">
                <a:solidFill>
                  <a:schemeClr val="dk1"/>
                </a:solidFill>
              </a:rPr>
              <a:t>Computer Adaptive Assessment </a:t>
            </a:r>
            <a:r>
              <a:rPr lang="en-US" sz="1000" dirty="0" smtClean="0">
                <a:solidFill>
                  <a:schemeClr val="dk1"/>
                </a:solidFill>
              </a:rPr>
              <a:t>- In a computer adaptive  assessment, the difficulty of the questions adjusts so that each student takes a unique test. The difficulty of the question is based on how well the student has answered the previous question.  As the student answers questions correctly, the subsequent question will be more difficult.  The reverse is also true.  The graphic on the next slide visually depicts this.</a:t>
            </a:r>
          </a:p>
          <a:p>
            <a:pPr>
              <a:buClr>
                <a:schemeClr val="dk1"/>
              </a:buClr>
              <a:buSzPct val="25000"/>
            </a:pPr>
            <a:endParaRPr lang="en-US" sz="1000" dirty="0">
              <a:solidFill>
                <a:schemeClr val="dk1"/>
              </a:solidFill>
            </a:endParaRPr>
          </a:p>
          <a:p>
            <a:pPr>
              <a:buClr>
                <a:schemeClr val="dk1"/>
              </a:buClr>
            </a:pPr>
            <a:endParaRPr sz="1000" b="1" dirty="0">
              <a:solidFill>
                <a:schemeClr val="dk1"/>
              </a:solidFill>
            </a:endParaRPr>
          </a:p>
          <a:p>
            <a:pPr>
              <a:buClr>
                <a:schemeClr val="dk1"/>
              </a:buClr>
            </a:pPr>
            <a:endParaRPr sz="800" b="1" dirty="0">
              <a:solidFill>
                <a:schemeClr val="dk1"/>
              </a:solidFill>
            </a:endParaRPr>
          </a:p>
          <a:p>
            <a:pPr>
              <a:buClr>
                <a:schemeClr val="dk1"/>
              </a:buClr>
            </a:pPr>
            <a:endParaRPr sz="1000" dirty="0">
              <a:solidFill>
                <a:schemeClr val="dk1"/>
              </a:solidFill>
              <a:latin typeface="Calibri"/>
              <a:ea typeface="Calibri"/>
              <a:cs typeface="Calibri"/>
              <a:sym typeface="Calibri"/>
            </a:endParaRPr>
          </a:p>
          <a:p>
            <a:endParaRPr dirty="0"/>
          </a:p>
        </p:txBody>
      </p:sp>
      <p:sp>
        <p:nvSpPr>
          <p:cNvPr id="223" name="Shape 223"/>
          <p:cNvSpPr>
            <a:spLocks noGrp="1" noRot="1" noChangeAspect="1"/>
          </p:cNvSpPr>
          <p:nvPr>
            <p:ph type="sldImg" idx="2"/>
          </p:nvPr>
        </p:nvSpPr>
        <p:spPr>
          <a:xfrm>
            <a:off x="1168400" y="697230"/>
            <a:ext cx="46736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2747997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856182D-F3CE-4F2E-92E9-F718E48D25C7}" type="datetimeFigureOut">
              <a:rPr lang="en-US" smtClean="0"/>
              <a:pPr/>
              <a:t>4/4/16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AA18DD-8A07-48F9-BCA5-71CE4C71484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56182D-F3CE-4F2E-92E9-F718E48D25C7}" type="datetimeFigureOut">
              <a:rPr lang="en-US" smtClean="0"/>
              <a:pPr/>
              <a:t>4/4/16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AA18DD-8A07-48F9-BCA5-71CE4C71484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56182D-F3CE-4F2E-92E9-F718E48D25C7}" type="datetimeFigureOut">
              <a:rPr lang="en-US" smtClean="0"/>
              <a:pPr/>
              <a:t>4/4/16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AA18DD-8A07-48F9-BCA5-71CE4C71484E}"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
  <p:cSld name="tx">
    <p:spTree>
      <p:nvGrpSpPr>
        <p:cNvPr id="1" name="Shape 65"/>
        <p:cNvGrpSpPr/>
        <p:nvPr/>
      </p:nvGrpSpPr>
      <p:grpSpPr>
        <a:xfrm>
          <a:off x="0" y="0"/>
          <a:ext cx="0" cy="0"/>
          <a:chOff x="0" y="0"/>
          <a:chExt cx="0" cy="0"/>
        </a:xfrm>
      </p:grpSpPr>
      <p:sp>
        <p:nvSpPr>
          <p:cNvPr id="66" name="Shape 66"/>
          <p:cNvSpPr/>
          <p:nvPr/>
        </p:nvSpPr>
        <p:spPr>
          <a:xfrm rot="10800000" flipH="1">
            <a:off x="0" y="1550998"/>
            <a:ext cx="9144000" cy="5307000"/>
          </a:xfrm>
          <a:prstGeom prst="rect">
            <a:avLst/>
          </a:prstGeom>
          <a:solidFill>
            <a:schemeClr val="lt1"/>
          </a:solidFill>
          <a:ln>
            <a:noFill/>
          </a:ln>
        </p:spPr>
        <p:txBody>
          <a:bodyPr lIns="91425" tIns="45700" rIns="91425" bIns="45700" anchor="ctr" anchorCtr="0">
            <a:noAutofit/>
          </a:bodyPr>
          <a:lstStyle/>
          <a:p>
            <a:endParaRPr/>
          </a:p>
        </p:txBody>
      </p:sp>
      <p:sp>
        <p:nvSpPr>
          <p:cNvPr id="67" name="Shape 67"/>
          <p:cNvSpPr/>
          <p:nvPr/>
        </p:nvSpPr>
        <p:spPr>
          <a:xfrm flipH="1">
            <a:off x="4526627" y="761802"/>
            <a:ext cx="4617372" cy="790105"/>
          </a:xfrm>
          <a:custGeom>
            <a:avLst/>
            <a:gdLst/>
            <a:ahLst/>
            <a:cxnLst/>
            <a:rect l="0" t="0" r="0" b="0"/>
            <a:pathLst>
              <a:path w="4617373" h="1108924" extrusionOk="0">
                <a:moveTo>
                  <a:pt x="1199" y="1108924"/>
                </a:moveTo>
                <a:lnTo>
                  <a:pt x="4617373" y="1108924"/>
                </a:lnTo>
                <a:lnTo>
                  <a:pt x="0" y="0"/>
                </a:lnTo>
                <a:cubicBezTo>
                  <a:pt x="400" y="369641"/>
                  <a:pt x="799" y="739283"/>
                  <a:pt x="1199" y="1108924"/>
                </a:cubicBezTo>
                <a:close/>
              </a:path>
            </a:pathLst>
          </a:custGeom>
          <a:solidFill>
            <a:srgbClr val="FFFFFF">
              <a:alpha val="5882"/>
            </a:srgbClr>
          </a:solidFill>
          <a:ln>
            <a:noFill/>
          </a:ln>
        </p:spPr>
        <p:txBody>
          <a:bodyPr lIns="91425" tIns="45700" rIns="91425" bIns="45700" anchor="ctr" anchorCtr="0">
            <a:noAutofit/>
          </a:bodyPr>
          <a:lstStyle/>
          <a:p>
            <a:endParaRPr/>
          </a:p>
        </p:txBody>
      </p:sp>
      <p:sp>
        <p:nvSpPr>
          <p:cNvPr id="68" name="Shape 68"/>
          <p:cNvSpPr/>
          <p:nvPr/>
        </p:nvSpPr>
        <p:spPr>
          <a:xfrm rot="10800000">
            <a:off x="4526627" y="1551358"/>
            <a:ext cx="4617372" cy="759612"/>
          </a:xfrm>
          <a:custGeom>
            <a:avLst/>
            <a:gdLst/>
            <a:ahLst/>
            <a:cxnLst/>
            <a:rect l="0" t="0" r="0" b="0"/>
            <a:pathLst>
              <a:path w="4617373" h="1108924" extrusionOk="0">
                <a:moveTo>
                  <a:pt x="1199" y="1108924"/>
                </a:moveTo>
                <a:lnTo>
                  <a:pt x="4617373" y="1108924"/>
                </a:lnTo>
                <a:lnTo>
                  <a:pt x="0" y="0"/>
                </a:lnTo>
                <a:cubicBezTo>
                  <a:pt x="400" y="369641"/>
                  <a:pt x="799" y="739283"/>
                  <a:pt x="1199" y="1108924"/>
                </a:cubicBezTo>
                <a:close/>
              </a:path>
            </a:pathLst>
          </a:custGeom>
          <a:solidFill>
            <a:schemeClr val="dk1">
              <a:alpha val="7058"/>
            </a:schemeClr>
          </a:solidFill>
          <a:ln>
            <a:noFill/>
          </a:ln>
        </p:spPr>
        <p:txBody>
          <a:bodyPr lIns="91425" tIns="45700" rIns="91425" bIns="45700" anchor="ctr" anchorCtr="0">
            <a:noAutofit/>
          </a:bodyPr>
          <a:lstStyle/>
          <a:p>
            <a:endParaRPr/>
          </a:p>
        </p:txBody>
      </p:sp>
      <p:sp>
        <p:nvSpPr>
          <p:cNvPr id="69" name="Shape 69"/>
          <p:cNvSpPr txBox="1">
            <a:spLocks noGrp="1"/>
          </p:cNvSpPr>
          <p:nvPr>
            <p:ph type="title"/>
          </p:nvPr>
        </p:nvSpPr>
        <p:spPr>
          <a:xfrm>
            <a:off x="457200" y="274636"/>
            <a:ext cx="8229600" cy="1143000"/>
          </a:xfrm>
          <a:prstGeom prst="rect">
            <a:avLst/>
          </a:prstGeom>
          <a:noFill/>
          <a:ln>
            <a:noFill/>
          </a:ln>
        </p:spPr>
        <p:txBody>
          <a:bodyPr lIns="91425" tIns="91425" rIns="91425" bIns="91425" anchor="ctr" anchorCtr="0"/>
          <a:lstStyle>
            <a:lvl1pPr marL="0" indent="0" algn="l" rtl="0">
              <a:spcBef>
                <a:spcPts val="0"/>
              </a:spcBef>
              <a:buClr>
                <a:schemeClr val="lt1"/>
              </a:buClr>
              <a:buFont typeface="Georgia"/>
              <a:buNone/>
              <a:defRPr sz="4800" b="0">
                <a:solidFill>
                  <a:schemeClr val="lt1"/>
                </a:solidFill>
                <a:latin typeface="Georgia"/>
                <a:ea typeface="Georgia"/>
                <a:cs typeface="Georgia"/>
                <a:sym typeface="Georgia"/>
              </a:defRPr>
            </a:lvl1pPr>
            <a:lvl2pPr algn="l" rtl="0">
              <a:spcBef>
                <a:spcPts val="0"/>
              </a:spcBef>
              <a:buClr>
                <a:schemeClr val="lt1"/>
              </a:buClr>
              <a:buFont typeface="Georgia"/>
              <a:buNone/>
              <a:defRPr sz="4800" b="0">
                <a:solidFill>
                  <a:schemeClr val="lt1"/>
                </a:solidFill>
                <a:latin typeface="Georgia"/>
                <a:ea typeface="Georgia"/>
                <a:cs typeface="Georgia"/>
                <a:sym typeface="Georgia"/>
              </a:defRPr>
            </a:lvl2pPr>
            <a:lvl3pPr algn="l" rtl="0">
              <a:spcBef>
                <a:spcPts val="0"/>
              </a:spcBef>
              <a:buClr>
                <a:schemeClr val="lt1"/>
              </a:buClr>
              <a:buFont typeface="Georgia"/>
              <a:buNone/>
              <a:defRPr sz="4800" b="0">
                <a:solidFill>
                  <a:schemeClr val="lt1"/>
                </a:solidFill>
                <a:latin typeface="Georgia"/>
                <a:ea typeface="Georgia"/>
                <a:cs typeface="Georgia"/>
                <a:sym typeface="Georgia"/>
              </a:defRPr>
            </a:lvl3pPr>
            <a:lvl4pPr algn="l" rtl="0">
              <a:spcBef>
                <a:spcPts val="0"/>
              </a:spcBef>
              <a:buClr>
                <a:schemeClr val="lt1"/>
              </a:buClr>
              <a:buFont typeface="Georgia"/>
              <a:buNone/>
              <a:defRPr sz="4800" b="0">
                <a:solidFill>
                  <a:schemeClr val="lt1"/>
                </a:solidFill>
                <a:latin typeface="Georgia"/>
                <a:ea typeface="Georgia"/>
                <a:cs typeface="Georgia"/>
                <a:sym typeface="Georgia"/>
              </a:defRPr>
            </a:lvl4pPr>
            <a:lvl5pPr algn="l" rtl="0">
              <a:spcBef>
                <a:spcPts val="0"/>
              </a:spcBef>
              <a:buClr>
                <a:schemeClr val="lt1"/>
              </a:buClr>
              <a:buFont typeface="Georgia"/>
              <a:buNone/>
              <a:defRPr sz="4800" b="0">
                <a:solidFill>
                  <a:schemeClr val="lt1"/>
                </a:solidFill>
                <a:latin typeface="Georgia"/>
                <a:ea typeface="Georgia"/>
                <a:cs typeface="Georgia"/>
                <a:sym typeface="Georgia"/>
              </a:defRPr>
            </a:lvl5pPr>
            <a:lvl6pPr algn="l" rtl="0">
              <a:spcBef>
                <a:spcPts val="0"/>
              </a:spcBef>
              <a:buClr>
                <a:schemeClr val="lt1"/>
              </a:buClr>
              <a:buFont typeface="Georgia"/>
              <a:buNone/>
              <a:defRPr sz="4800" b="0">
                <a:solidFill>
                  <a:schemeClr val="lt1"/>
                </a:solidFill>
                <a:latin typeface="Georgia"/>
                <a:ea typeface="Georgia"/>
                <a:cs typeface="Georgia"/>
                <a:sym typeface="Georgia"/>
              </a:defRPr>
            </a:lvl6pPr>
            <a:lvl7pPr algn="l" rtl="0">
              <a:spcBef>
                <a:spcPts val="0"/>
              </a:spcBef>
              <a:buClr>
                <a:schemeClr val="lt1"/>
              </a:buClr>
              <a:buFont typeface="Georgia"/>
              <a:buNone/>
              <a:defRPr sz="4800" b="0">
                <a:solidFill>
                  <a:schemeClr val="lt1"/>
                </a:solidFill>
                <a:latin typeface="Georgia"/>
                <a:ea typeface="Georgia"/>
                <a:cs typeface="Georgia"/>
                <a:sym typeface="Georgia"/>
              </a:defRPr>
            </a:lvl7pPr>
            <a:lvl8pPr algn="l" rtl="0">
              <a:spcBef>
                <a:spcPts val="0"/>
              </a:spcBef>
              <a:buClr>
                <a:schemeClr val="lt1"/>
              </a:buClr>
              <a:buFont typeface="Georgia"/>
              <a:buNone/>
              <a:defRPr sz="4800" b="0">
                <a:solidFill>
                  <a:schemeClr val="lt1"/>
                </a:solidFill>
                <a:latin typeface="Georgia"/>
                <a:ea typeface="Georgia"/>
                <a:cs typeface="Georgia"/>
                <a:sym typeface="Georgia"/>
              </a:defRPr>
            </a:lvl8pPr>
            <a:lvl9pPr algn="l" rtl="0">
              <a:spcBef>
                <a:spcPts val="0"/>
              </a:spcBef>
              <a:buClr>
                <a:schemeClr val="lt1"/>
              </a:buClr>
              <a:buFont typeface="Georgia"/>
              <a:buNone/>
              <a:defRPr sz="4800" b="0">
                <a:solidFill>
                  <a:schemeClr val="lt1"/>
                </a:solidFill>
                <a:latin typeface="Georgia"/>
                <a:ea typeface="Georgia"/>
                <a:cs typeface="Georgia"/>
                <a:sym typeface="Georgia"/>
              </a:defRPr>
            </a:lvl9pPr>
          </a:lstStyle>
          <a:p>
            <a:endParaRPr dirty="0"/>
          </a:p>
        </p:txBody>
      </p:sp>
      <p:sp>
        <p:nvSpPr>
          <p:cNvPr id="70" name="Shape 70"/>
          <p:cNvSpPr txBox="1">
            <a:spLocks noGrp="1"/>
          </p:cNvSpPr>
          <p:nvPr>
            <p:ph type="body" idx="1"/>
          </p:nvPr>
        </p:nvSpPr>
        <p:spPr>
          <a:xfrm>
            <a:off x="457200" y="1600202"/>
            <a:ext cx="8229600" cy="4967700"/>
          </a:xfrm>
          <a:prstGeom prst="rect">
            <a:avLst/>
          </a:prstGeom>
          <a:noFill/>
          <a:ln>
            <a:noFill/>
          </a:ln>
        </p:spPr>
        <p:txBody>
          <a:bodyPr lIns="91425" tIns="91425" rIns="91425" bIns="91425" anchor="t" anchorCtr="0"/>
          <a:lstStyle>
            <a:lvl1pPr marL="342900" indent="-342900" rtl="0">
              <a:defRPr/>
            </a:lvl1pPr>
            <a:lvl2pPr marL="742950" indent="-277813" rtl="0">
              <a:defRPr/>
            </a:lvl2pPr>
            <a:lvl3pPr rtl="0">
              <a:defRPr/>
            </a:lvl3pPr>
            <a:lvl4pPr rtl="0">
              <a:defRPr/>
            </a:lvl4pPr>
            <a:lvl5pPr rtl="0">
              <a:defRPr sz="1800"/>
            </a:lvl5pPr>
            <a:lvl6pPr rtl="0">
              <a:defRPr sz="1800"/>
            </a:lvl6pPr>
            <a:lvl7pPr rtl="0">
              <a:defRPr sz="1800"/>
            </a:lvl7pPr>
            <a:lvl8pPr rtl="0">
              <a:defRPr sz="1800"/>
            </a:lvl8pPr>
            <a:lvl9pPr rtl="0">
              <a:defRPr sz="1800"/>
            </a:lvl9pPr>
          </a:lstStyle>
          <a:p>
            <a:pPr lvl="1"/>
            <a:endParaRPr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cSld name="Title Slide">
    <p:spTree>
      <p:nvGrpSpPr>
        <p:cNvPr id="1" name="Shape 14"/>
        <p:cNvGrpSpPr/>
        <p:nvPr/>
      </p:nvGrpSpPr>
      <p:grpSpPr>
        <a:xfrm>
          <a:off x="0" y="0"/>
          <a:ext cx="0" cy="0"/>
          <a:chOff x="0" y="0"/>
          <a:chExt cx="0" cy="0"/>
        </a:xfrm>
      </p:grpSpPr>
      <p:sp>
        <p:nvSpPr>
          <p:cNvPr id="15" name="Shape 15"/>
          <p:cNvSpPr txBox="1">
            <a:spLocks noGrp="1"/>
          </p:cNvSpPr>
          <p:nvPr>
            <p:ph type="ctrTitle"/>
          </p:nvPr>
        </p:nvSpPr>
        <p:spPr>
          <a:xfrm>
            <a:off x="685800" y="2130425"/>
            <a:ext cx="7772400" cy="1470000"/>
          </a:xfrm>
          <a:prstGeom prst="rect">
            <a:avLst/>
          </a:prstGeom>
          <a:noFill/>
          <a:ln>
            <a:noFill/>
          </a:ln>
        </p:spPr>
        <p:txBody>
          <a:bodyPr lIns="91425" tIns="91425" rIns="91425" bIns="91425" anchor="ctr" anchorCtr="0"/>
          <a:lstStyle>
            <a:lvl1pPr marL="0" marR="0" indent="0" algn="ctr" rtl="0">
              <a:lnSpc>
                <a:spcPct val="100000"/>
              </a:lnSpc>
              <a:spcBef>
                <a:spcPts val="0"/>
              </a:spcBef>
              <a:spcAft>
                <a:spcPts val="0"/>
              </a:spcAft>
              <a:buClr>
                <a:schemeClr val="dk1"/>
              </a:buClr>
              <a:buFont typeface="Arial"/>
              <a:buNone/>
              <a:defRPr/>
            </a:lvl1pPr>
            <a:lvl2pPr marL="0" marR="0" indent="0" algn="l" rtl="0">
              <a:lnSpc>
                <a:spcPct val="100000"/>
              </a:lnSpc>
              <a:spcBef>
                <a:spcPts val="0"/>
              </a:spcBef>
              <a:spcAft>
                <a:spcPts val="0"/>
              </a:spcAft>
              <a:buClr>
                <a:srgbClr val="000000"/>
              </a:buClr>
              <a:buFont typeface="Arial"/>
              <a:buNone/>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16" name="Shape 16"/>
          <p:cNvSpPr txBox="1">
            <a:spLocks noGrp="1"/>
          </p:cNvSpPr>
          <p:nvPr>
            <p:ph type="subTitle" idx="1"/>
          </p:nvPr>
        </p:nvSpPr>
        <p:spPr>
          <a:xfrm>
            <a:off x="1371600" y="3886200"/>
            <a:ext cx="6400799" cy="1752600"/>
          </a:xfrm>
          <a:prstGeom prst="rect">
            <a:avLst/>
          </a:prstGeom>
          <a:noFill/>
          <a:ln>
            <a:noFill/>
          </a:ln>
        </p:spPr>
        <p:txBody>
          <a:bodyPr lIns="91425" tIns="91425" rIns="91425" bIns="91425" anchor="t" anchorCtr="0"/>
          <a:lstStyle>
            <a:lvl1pPr marL="0" marR="0" indent="0" algn="ctr" rtl="0">
              <a:lnSpc>
                <a:spcPct val="100000"/>
              </a:lnSpc>
              <a:spcBef>
                <a:spcPts val="640"/>
              </a:spcBef>
              <a:spcAft>
                <a:spcPts val="0"/>
              </a:spcAft>
              <a:buClr>
                <a:srgbClr val="888888"/>
              </a:buClr>
              <a:buFont typeface="Arial"/>
              <a:buNone/>
              <a:defRPr/>
            </a:lvl1pPr>
            <a:lvl2pPr marL="457200" marR="0" indent="0" algn="ctr" rtl="0">
              <a:lnSpc>
                <a:spcPct val="100000"/>
              </a:lnSpc>
              <a:spcBef>
                <a:spcPts val="560"/>
              </a:spcBef>
              <a:spcAft>
                <a:spcPts val="0"/>
              </a:spcAft>
              <a:buClr>
                <a:srgbClr val="888888"/>
              </a:buClr>
              <a:buFont typeface="Arial"/>
              <a:buNone/>
              <a:defRPr/>
            </a:lvl2pPr>
            <a:lvl3pPr marL="914400" marR="0" indent="0" algn="ctr" rtl="0">
              <a:lnSpc>
                <a:spcPct val="100000"/>
              </a:lnSpc>
              <a:spcBef>
                <a:spcPts val="480"/>
              </a:spcBef>
              <a:spcAft>
                <a:spcPts val="0"/>
              </a:spcAft>
              <a:buClr>
                <a:srgbClr val="888888"/>
              </a:buClr>
              <a:buFont typeface="Arial"/>
              <a:buNone/>
              <a:defRPr/>
            </a:lvl3pPr>
            <a:lvl4pPr marL="1371600" marR="0" indent="0" algn="ctr" rtl="0">
              <a:lnSpc>
                <a:spcPct val="100000"/>
              </a:lnSpc>
              <a:spcBef>
                <a:spcPts val="400"/>
              </a:spcBef>
              <a:spcAft>
                <a:spcPts val="0"/>
              </a:spcAft>
              <a:buClr>
                <a:srgbClr val="888888"/>
              </a:buClr>
              <a:buFont typeface="Arial"/>
              <a:buNone/>
              <a:defRPr/>
            </a:lvl4pPr>
            <a:lvl5pPr marL="1828800" marR="0" indent="0" algn="ctr" rtl="0">
              <a:lnSpc>
                <a:spcPct val="100000"/>
              </a:lnSpc>
              <a:spcBef>
                <a:spcPts val="400"/>
              </a:spcBef>
              <a:spcAft>
                <a:spcPts val="0"/>
              </a:spcAft>
              <a:buClr>
                <a:srgbClr val="888888"/>
              </a:buClr>
              <a:buFont typeface="Arial"/>
              <a:buNone/>
              <a:defRPr/>
            </a:lvl5pPr>
            <a:lvl6pPr marL="2286000" marR="0" indent="0" algn="ctr" rtl="0">
              <a:lnSpc>
                <a:spcPct val="100000"/>
              </a:lnSpc>
              <a:spcBef>
                <a:spcPts val="400"/>
              </a:spcBef>
              <a:spcAft>
                <a:spcPts val="0"/>
              </a:spcAft>
              <a:buClr>
                <a:srgbClr val="888888"/>
              </a:buClr>
              <a:buFont typeface="Arial"/>
              <a:buNone/>
              <a:defRPr/>
            </a:lvl6pPr>
            <a:lvl7pPr marL="2743200" marR="0" indent="0" algn="ctr" rtl="0">
              <a:lnSpc>
                <a:spcPct val="100000"/>
              </a:lnSpc>
              <a:spcBef>
                <a:spcPts val="400"/>
              </a:spcBef>
              <a:spcAft>
                <a:spcPts val="0"/>
              </a:spcAft>
              <a:buClr>
                <a:srgbClr val="888888"/>
              </a:buClr>
              <a:buFont typeface="Arial"/>
              <a:buNone/>
              <a:defRPr/>
            </a:lvl7pPr>
            <a:lvl8pPr marL="3200400" marR="0" indent="0" algn="ctr" rtl="0">
              <a:lnSpc>
                <a:spcPct val="100000"/>
              </a:lnSpc>
              <a:spcBef>
                <a:spcPts val="400"/>
              </a:spcBef>
              <a:spcAft>
                <a:spcPts val="0"/>
              </a:spcAft>
              <a:buClr>
                <a:srgbClr val="888888"/>
              </a:buClr>
              <a:buFont typeface="Arial"/>
              <a:buNone/>
              <a:defRPr/>
            </a:lvl8pPr>
            <a:lvl9pPr marL="3657600" marR="0" indent="0" algn="ctr" rtl="0">
              <a:lnSpc>
                <a:spcPct val="100000"/>
              </a:lnSpc>
              <a:spcBef>
                <a:spcPts val="400"/>
              </a:spcBef>
              <a:spcAft>
                <a:spcPts val="0"/>
              </a:spcAft>
              <a:buClr>
                <a:srgbClr val="888888"/>
              </a:buClr>
              <a:buFont typeface="Arial"/>
              <a:buNone/>
              <a:defRPr/>
            </a:lvl9pPr>
          </a:lstStyle>
          <a:p>
            <a:endParaRPr/>
          </a:p>
        </p:txBody>
      </p:sp>
      <p:sp>
        <p:nvSpPr>
          <p:cNvPr id="17" name="Shape 17"/>
          <p:cNvSpPr txBox="1">
            <a:spLocks noGrp="1"/>
          </p:cNvSpPr>
          <p:nvPr>
            <p:ph type="dt" idx="10"/>
          </p:nvPr>
        </p:nvSpPr>
        <p:spPr>
          <a:xfrm>
            <a:off x="457200" y="6356350"/>
            <a:ext cx="2133598" cy="365099"/>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
        <p:nvSpPr>
          <p:cNvPr id="18" name="Shape 18"/>
          <p:cNvSpPr txBox="1">
            <a:spLocks noGrp="1"/>
          </p:cNvSpPr>
          <p:nvPr>
            <p:ph type="ftr" idx="11"/>
          </p:nvPr>
        </p:nvSpPr>
        <p:spPr>
          <a:xfrm>
            <a:off x="3124200" y="6356350"/>
            <a:ext cx="2895600" cy="365099"/>
          </a:xfrm>
          <a:prstGeom prst="rect">
            <a:avLst/>
          </a:prstGeom>
          <a:noFill/>
          <a:ln>
            <a:noFill/>
          </a:ln>
        </p:spPr>
        <p:txBody>
          <a:bodyPr lIns="91425" tIns="91425" rIns="91425" bIns="91425" anchor="ctr" anchorCtr="0"/>
          <a:lstStyle>
            <a:lvl1pPr marL="0" marR="0" indent="0" algn="ctr"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
        <p:nvSpPr>
          <p:cNvPr id="19" name="Shape 19"/>
          <p:cNvSpPr txBox="1">
            <a:spLocks noGrp="1"/>
          </p:cNvSpPr>
          <p:nvPr>
            <p:ph type="sldNum" idx="12"/>
          </p:nvPr>
        </p:nvSpPr>
        <p:spPr>
          <a:xfrm>
            <a:off x="6553200" y="6356350"/>
            <a:ext cx="2133598" cy="365099"/>
          </a:xfrm>
          <a:prstGeom prst="rect">
            <a:avLst/>
          </a:prstGeom>
          <a:noFill/>
          <a:ln>
            <a:noFill/>
          </a:ln>
        </p:spPr>
        <p:txBody>
          <a:bodyPr lIns="91425" tIns="91425" rIns="91425" bIns="91425" anchor="ctr" anchorCtr="0"/>
          <a:lstStyle>
            <a:lvl1pPr marL="0" marR="0" indent="0" algn="r"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cSld name="Title and Content">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buClr>
                <a:schemeClr val="dk1"/>
              </a:buClr>
              <a:buFont typeface="A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2" name="Shape 22"/>
          <p:cNvSpPr txBox="1">
            <a:spLocks noGrp="1"/>
          </p:cNvSpPr>
          <p:nvPr>
            <p:ph type="body" idx="1"/>
          </p:nvPr>
        </p:nvSpPr>
        <p:spPr>
          <a:xfrm>
            <a:off x="457200" y="1600200"/>
            <a:ext cx="8229600" cy="4526100"/>
          </a:xfrm>
          <a:prstGeom prst="rect">
            <a:avLst/>
          </a:prstGeom>
          <a:noFill/>
          <a:ln>
            <a:noFill/>
          </a:ln>
        </p:spPr>
        <p:txBody>
          <a:bodyPr lIns="91425" tIns="91425" rIns="91425" bIns="91425" anchor="t" anchorCtr="0"/>
          <a:lstStyle>
            <a:lvl1pPr marL="342900" indent="38100" algn="l" rtl="0">
              <a:spcBef>
                <a:spcPts val="640"/>
              </a:spcBef>
              <a:buClr>
                <a:schemeClr val="dk1"/>
              </a:buClr>
              <a:buFont typeface="Arial"/>
              <a:buChar char="•"/>
              <a:defRPr/>
            </a:lvl1pPr>
            <a:lvl2pPr marL="742950" indent="69850" algn="l" rtl="0">
              <a:spcBef>
                <a:spcPts val="560"/>
              </a:spcBef>
              <a:buClr>
                <a:schemeClr val="dk1"/>
              </a:buClr>
              <a:buFont typeface="Arial"/>
              <a:buChar char="–"/>
              <a:defRPr/>
            </a:lvl2pPr>
            <a:lvl3pPr marL="1143000" indent="101600" algn="l" rtl="0">
              <a:spcBef>
                <a:spcPts val="480"/>
              </a:spcBef>
              <a:buClr>
                <a:schemeClr val="dk1"/>
              </a:buClr>
              <a:buFont typeface="Arial"/>
              <a:buChar char="•"/>
              <a:defRPr/>
            </a:lvl3pPr>
            <a:lvl4pPr marL="1600200" indent="76200" algn="l" rtl="0">
              <a:spcBef>
                <a:spcPts val="400"/>
              </a:spcBef>
              <a:buClr>
                <a:schemeClr val="dk1"/>
              </a:buClr>
              <a:buFont typeface="Arial"/>
              <a:buChar char="–"/>
              <a:defRPr/>
            </a:lvl4pPr>
            <a:lvl5pPr marL="2057400" indent="76200" algn="l" rtl="0">
              <a:spcBef>
                <a:spcPts val="400"/>
              </a:spcBef>
              <a:buClr>
                <a:schemeClr val="dk1"/>
              </a:buClr>
              <a:buFont typeface="Arial"/>
              <a:buChar char="»"/>
              <a:defRPr/>
            </a:lvl5pPr>
            <a:lvl6pPr marL="2514600" indent="76200" algn="l" rtl="0">
              <a:spcBef>
                <a:spcPts val="400"/>
              </a:spcBef>
              <a:buClr>
                <a:schemeClr val="dk1"/>
              </a:buClr>
              <a:buFont typeface="Arial"/>
              <a:buChar char="•"/>
              <a:defRPr/>
            </a:lvl6pPr>
            <a:lvl7pPr marL="2971800" indent="76200" algn="l" rtl="0">
              <a:spcBef>
                <a:spcPts val="400"/>
              </a:spcBef>
              <a:buClr>
                <a:schemeClr val="dk1"/>
              </a:buClr>
              <a:buFont typeface="Arial"/>
              <a:buChar char="•"/>
              <a:defRPr/>
            </a:lvl7pPr>
            <a:lvl8pPr marL="3429000" indent="76200" algn="l" rtl="0">
              <a:spcBef>
                <a:spcPts val="400"/>
              </a:spcBef>
              <a:buClr>
                <a:schemeClr val="dk1"/>
              </a:buClr>
              <a:buFont typeface="Arial"/>
              <a:buChar char="•"/>
              <a:defRPr/>
            </a:lvl8pPr>
            <a:lvl9pPr marL="3886200" indent="76200" algn="l" rtl="0">
              <a:spcBef>
                <a:spcPts val="400"/>
              </a:spcBef>
              <a:buClr>
                <a:schemeClr val="dk1"/>
              </a:buClr>
              <a:buFont typeface="Arial"/>
              <a:buChar char="•"/>
              <a:defRPr/>
            </a:lvl9pPr>
          </a:lstStyle>
          <a:p>
            <a:endParaRPr/>
          </a:p>
        </p:txBody>
      </p:sp>
      <p:sp>
        <p:nvSpPr>
          <p:cNvPr id="23" name="Shape 23"/>
          <p:cNvSpPr txBox="1">
            <a:spLocks noGrp="1"/>
          </p:cNvSpPr>
          <p:nvPr>
            <p:ph type="dt" idx="10"/>
          </p:nvPr>
        </p:nvSpPr>
        <p:spPr>
          <a:xfrm>
            <a:off x="457200" y="6356350"/>
            <a:ext cx="2133598" cy="365099"/>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
        <p:nvSpPr>
          <p:cNvPr id="24" name="Shape 24"/>
          <p:cNvSpPr txBox="1">
            <a:spLocks noGrp="1"/>
          </p:cNvSpPr>
          <p:nvPr>
            <p:ph type="ftr" idx="11"/>
          </p:nvPr>
        </p:nvSpPr>
        <p:spPr>
          <a:xfrm>
            <a:off x="3124200" y="6356350"/>
            <a:ext cx="2895600" cy="365099"/>
          </a:xfrm>
          <a:prstGeom prst="rect">
            <a:avLst/>
          </a:prstGeom>
          <a:noFill/>
          <a:ln>
            <a:noFill/>
          </a:ln>
        </p:spPr>
        <p:txBody>
          <a:bodyPr lIns="91425" tIns="91425" rIns="91425" bIns="91425" anchor="ctr" anchorCtr="0"/>
          <a:lstStyle>
            <a:lvl1pPr marL="0" marR="0" indent="0" algn="ctr"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
        <p:nvSpPr>
          <p:cNvPr id="25" name="Shape 25"/>
          <p:cNvSpPr txBox="1">
            <a:spLocks noGrp="1"/>
          </p:cNvSpPr>
          <p:nvPr>
            <p:ph type="sldNum" idx="12"/>
          </p:nvPr>
        </p:nvSpPr>
        <p:spPr>
          <a:xfrm>
            <a:off x="6553200" y="6356350"/>
            <a:ext cx="2133598" cy="365099"/>
          </a:xfrm>
          <a:prstGeom prst="rect">
            <a:avLst/>
          </a:prstGeom>
          <a:noFill/>
          <a:ln>
            <a:noFill/>
          </a:ln>
        </p:spPr>
        <p:txBody>
          <a:bodyPr lIns="91425" tIns="91425" rIns="91425" bIns="91425" anchor="ctr" anchorCtr="0"/>
          <a:lstStyle>
            <a:lvl1pPr marL="0" marR="0" indent="0" algn="r"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cSld name="Section Header">
    <p:spTree>
      <p:nvGrpSpPr>
        <p:cNvPr id="1" name="Shape 26"/>
        <p:cNvGrpSpPr/>
        <p:nvPr/>
      </p:nvGrpSpPr>
      <p:grpSpPr>
        <a:xfrm>
          <a:off x="0" y="0"/>
          <a:ext cx="0" cy="0"/>
          <a:chOff x="0" y="0"/>
          <a:chExt cx="0" cy="0"/>
        </a:xfrm>
      </p:grpSpPr>
      <p:sp>
        <p:nvSpPr>
          <p:cNvPr id="27" name="Shape 27"/>
          <p:cNvSpPr txBox="1">
            <a:spLocks noGrp="1"/>
          </p:cNvSpPr>
          <p:nvPr>
            <p:ph type="title"/>
          </p:nvPr>
        </p:nvSpPr>
        <p:spPr>
          <a:xfrm>
            <a:off x="722312" y="4406900"/>
            <a:ext cx="7772400" cy="1361999"/>
          </a:xfrm>
          <a:prstGeom prst="rect">
            <a:avLst/>
          </a:prstGeom>
          <a:noFill/>
          <a:ln>
            <a:noFill/>
          </a:ln>
        </p:spPr>
        <p:txBody>
          <a:bodyPr lIns="91425" tIns="91425" rIns="91425" bIns="91425" anchor="t"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8" name="Shape 28"/>
          <p:cNvSpPr txBox="1">
            <a:spLocks noGrp="1"/>
          </p:cNvSpPr>
          <p:nvPr>
            <p:ph type="body" idx="1"/>
          </p:nvPr>
        </p:nvSpPr>
        <p:spPr>
          <a:xfrm>
            <a:off x="722312" y="2906713"/>
            <a:ext cx="7772400" cy="1500300"/>
          </a:xfrm>
          <a:prstGeom prst="rect">
            <a:avLst/>
          </a:prstGeom>
          <a:noFill/>
          <a:ln>
            <a:noFill/>
          </a:ln>
        </p:spPr>
        <p:txBody>
          <a:bodyPr lIns="91425" tIns="91425" rIns="91425" bIns="91425" anchor="b" anchorCtr="0"/>
          <a:lstStyle>
            <a:lvl1pPr marL="0" indent="0" rtl="0">
              <a:spcBef>
                <a:spcPts val="0"/>
              </a:spcBef>
              <a:buClr>
                <a:srgbClr val="888888"/>
              </a:buClr>
              <a:buFont typeface="Arial"/>
              <a:buNone/>
              <a:defRPr/>
            </a:lvl1pPr>
            <a:lvl2pPr marL="457200" indent="0" rtl="0">
              <a:spcBef>
                <a:spcPts val="0"/>
              </a:spcBef>
              <a:buClr>
                <a:srgbClr val="888888"/>
              </a:buClr>
              <a:buFont typeface="Arial"/>
              <a:buNone/>
              <a:defRPr/>
            </a:lvl2pPr>
            <a:lvl3pPr marL="914400" indent="0" rtl="0">
              <a:spcBef>
                <a:spcPts val="0"/>
              </a:spcBef>
              <a:buClr>
                <a:srgbClr val="888888"/>
              </a:buClr>
              <a:buFont typeface="Arial"/>
              <a:buNone/>
              <a:defRPr/>
            </a:lvl3pPr>
            <a:lvl4pPr marL="1371600" indent="0" rtl="0">
              <a:spcBef>
                <a:spcPts val="0"/>
              </a:spcBef>
              <a:buClr>
                <a:srgbClr val="888888"/>
              </a:buClr>
              <a:buFont typeface="Arial"/>
              <a:buNone/>
              <a:defRPr/>
            </a:lvl4pPr>
            <a:lvl5pPr marL="1828800" indent="0" rtl="0">
              <a:spcBef>
                <a:spcPts val="0"/>
              </a:spcBef>
              <a:buClr>
                <a:srgbClr val="888888"/>
              </a:buClr>
              <a:buFont typeface="Arial"/>
              <a:buNone/>
              <a:defRPr/>
            </a:lvl5pPr>
            <a:lvl6pPr marL="2286000" indent="0" rtl="0">
              <a:spcBef>
                <a:spcPts val="0"/>
              </a:spcBef>
              <a:buClr>
                <a:srgbClr val="888888"/>
              </a:buClr>
              <a:buFont typeface="Arial"/>
              <a:buNone/>
              <a:defRPr/>
            </a:lvl6pPr>
            <a:lvl7pPr marL="2743200" indent="0" rtl="0">
              <a:spcBef>
                <a:spcPts val="0"/>
              </a:spcBef>
              <a:buClr>
                <a:srgbClr val="888888"/>
              </a:buClr>
              <a:buFont typeface="Arial"/>
              <a:buNone/>
              <a:defRPr/>
            </a:lvl7pPr>
            <a:lvl8pPr marL="3200400" indent="0" rtl="0">
              <a:spcBef>
                <a:spcPts val="0"/>
              </a:spcBef>
              <a:buClr>
                <a:srgbClr val="888888"/>
              </a:buClr>
              <a:buFont typeface="Arial"/>
              <a:buNone/>
              <a:defRPr/>
            </a:lvl8pPr>
            <a:lvl9pPr marL="3657600" indent="0" rtl="0">
              <a:spcBef>
                <a:spcPts val="0"/>
              </a:spcBef>
              <a:buClr>
                <a:srgbClr val="888888"/>
              </a:buClr>
              <a:buFont typeface="Arial"/>
              <a:buNone/>
              <a:defRPr/>
            </a:lvl9pPr>
          </a:lstStyle>
          <a:p>
            <a:endParaRPr/>
          </a:p>
        </p:txBody>
      </p:sp>
      <p:sp>
        <p:nvSpPr>
          <p:cNvPr id="29" name="Shape 29"/>
          <p:cNvSpPr txBox="1">
            <a:spLocks noGrp="1"/>
          </p:cNvSpPr>
          <p:nvPr>
            <p:ph type="dt" idx="10"/>
          </p:nvPr>
        </p:nvSpPr>
        <p:spPr>
          <a:xfrm>
            <a:off x="457200" y="6356350"/>
            <a:ext cx="2133598" cy="365099"/>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
        <p:nvSpPr>
          <p:cNvPr id="30" name="Shape 30"/>
          <p:cNvSpPr txBox="1">
            <a:spLocks noGrp="1"/>
          </p:cNvSpPr>
          <p:nvPr>
            <p:ph type="ftr" idx="11"/>
          </p:nvPr>
        </p:nvSpPr>
        <p:spPr>
          <a:xfrm>
            <a:off x="3124200" y="6356350"/>
            <a:ext cx="2895600" cy="365099"/>
          </a:xfrm>
          <a:prstGeom prst="rect">
            <a:avLst/>
          </a:prstGeom>
          <a:noFill/>
          <a:ln>
            <a:noFill/>
          </a:ln>
        </p:spPr>
        <p:txBody>
          <a:bodyPr lIns="91425" tIns="91425" rIns="91425" bIns="91425" anchor="ctr" anchorCtr="0"/>
          <a:lstStyle>
            <a:lvl1pPr marL="0" marR="0" indent="0" algn="ctr"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
        <p:nvSpPr>
          <p:cNvPr id="31" name="Shape 31"/>
          <p:cNvSpPr txBox="1">
            <a:spLocks noGrp="1"/>
          </p:cNvSpPr>
          <p:nvPr>
            <p:ph type="sldNum" idx="12"/>
          </p:nvPr>
        </p:nvSpPr>
        <p:spPr>
          <a:xfrm>
            <a:off x="6553200" y="6356350"/>
            <a:ext cx="2133598" cy="365099"/>
          </a:xfrm>
          <a:prstGeom prst="rect">
            <a:avLst/>
          </a:prstGeom>
          <a:noFill/>
          <a:ln>
            <a:noFill/>
          </a:ln>
        </p:spPr>
        <p:txBody>
          <a:bodyPr lIns="91425" tIns="91425" rIns="91425" bIns="91425" anchor="ctr" anchorCtr="0"/>
          <a:lstStyle>
            <a:lvl1pPr marL="0" marR="0" indent="0" algn="r"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cSld name="Two Conte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buClr>
                <a:schemeClr val="dk1"/>
              </a:buClr>
              <a:buFont typeface="A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4" name="Shape 34"/>
          <p:cNvSpPr txBox="1">
            <a:spLocks noGrp="1"/>
          </p:cNvSpPr>
          <p:nvPr>
            <p:ph type="body" idx="1"/>
          </p:nvPr>
        </p:nvSpPr>
        <p:spPr>
          <a:xfrm>
            <a:off x="457200" y="1600200"/>
            <a:ext cx="4038597" cy="4526100"/>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5" name="Shape 35"/>
          <p:cNvSpPr txBox="1">
            <a:spLocks noGrp="1"/>
          </p:cNvSpPr>
          <p:nvPr>
            <p:ph type="body" idx="2"/>
          </p:nvPr>
        </p:nvSpPr>
        <p:spPr>
          <a:xfrm>
            <a:off x="4648200" y="1600200"/>
            <a:ext cx="4038597" cy="4526100"/>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6" name="Shape 36"/>
          <p:cNvSpPr txBox="1">
            <a:spLocks noGrp="1"/>
          </p:cNvSpPr>
          <p:nvPr>
            <p:ph type="dt" idx="10"/>
          </p:nvPr>
        </p:nvSpPr>
        <p:spPr>
          <a:xfrm>
            <a:off x="457200" y="6356350"/>
            <a:ext cx="2133598" cy="365099"/>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
        <p:nvSpPr>
          <p:cNvPr id="37" name="Shape 37"/>
          <p:cNvSpPr txBox="1">
            <a:spLocks noGrp="1"/>
          </p:cNvSpPr>
          <p:nvPr>
            <p:ph type="ftr" idx="11"/>
          </p:nvPr>
        </p:nvSpPr>
        <p:spPr>
          <a:xfrm>
            <a:off x="3124200" y="6356350"/>
            <a:ext cx="2895600" cy="365099"/>
          </a:xfrm>
          <a:prstGeom prst="rect">
            <a:avLst/>
          </a:prstGeom>
          <a:noFill/>
          <a:ln>
            <a:noFill/>
          </a:ln>
        </p:spPr>
        <p:txBody>
          <a:bodyPr lIns="91425" tIns="91425" rIns="91425" bIns="91425" anchor="ctr" anchorCtr="0"/>
          <a:lstStyle>
            <a:lvl1pPr marL="0" marR="0" indent="0" algn="ctr"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
        <p:nvSpPr>
          <p:cNvPr id="38" name="Shape 38"/>
          <p:cNvSpPr txBox="1">
            <a:spLocks noGrp="1"/>
          </p:cNvSpPr>
          <p:nvPr>
            <p:ph type="sldNum" idx="12"/>
          </p:nvPr>
        </p:nvSpPr>
        <p:spPr>
          <a:xfrm>
            <a:off x="6553200" y="6356350"/>
            <a:ext cx="2133598" cy="365099"/>
          </a:xfrm>
          <a:prstGeom prst="rect">
            <a:avLst/>
          </a:prstGeom>
          <a:noFill/>
          <a:ln>
            <a:noFill/>
          </a:ln>
        </p:spPr>
        <p:txBody>
          <a:bodyPr lIns="91425" tIns="91425" rIns="91425" bIns="91425" anchor="ctr" anchorCtr="0"/>
          <a:lstStyle>
            <a:lvl1pPr marL="0" marR="0" indent="0" algn="r"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cSld name="Comparison">
    <p:spTree>
      <p:nvGrpSpPr>
        <p:cNvPr id="1" name="Shape 39"/>
        <p:cNvGrpSpPr/>
        <p:nvPr/>
      </p:nvGrpSpPr>
      <p:grpSpPr>
        <a:xfrm>
          <a:off x="0" y="0"/>
          <a:ext cx="0" cy="0"/>
          <a:chOff x="0" y="0"/>
          <a:chExt cx="0" cy="0"/>
        </a:xfrm>
      </p:grpSpPr>
      <p:sp>
        <p:nvSpPr>
          <p:cNvPr id="40" name="Shape 40"/>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1" name="Shape 41"/>
          <p:cNvSpPr txBox="1">
            <a:spLocks noGrp="1"/>
          </p:cNvSpPr>
          <p:nvPr>
            <p:ph type="body" idx="1"/>
          </p:nvPr>
        </p:nvSpPr>
        <p:spPr>
          <a:xfrm>
            <a:off x="457200" y="1535112"/>
            <a:ext cx="4040099" cy="639900"/>
          </a:xfrm>
          <a:prstGeom prst="rect">
            <a:avLst/>
          </a:prstGeom>
          <a:noFill/>
          <a:ln>
            <a:noFill/>
          </a:ln>
        </p:spPr>
        <p:txBody>
          <a:bodyPr lIns="91425" tIns="91425" rIns="91425" bIns="91425" anchor="b" anchorCtr="0"/>
          <a:lstStyle>
            <a:lvl1pPr marL="0" indent="0" rtl="0">
              <a:spcBef>
                <a:spcPts val="0"/>
              </a:spcBef>
              <a:buFont typeface="Arial"/>
              <a:buNone/>
              <a:defRPr/>
            </a:lvl1pPr>
            <a:lvl2pPr marL="457200" indent="0" rtl="0">
              <a:spcBef>
                <a:spcPts val="0"/>
              </a:spcBef>
              <a:buFont typeface="Arial"/>
              <a:buNone/>
              <a:defRPr/>
            </a:lvl2pPr>
            <a:lvl3pPr marL="914400" indent="0" rtl="0">
              <a:spcBef>
                <a:spcPts val="0"/>
              </a:spcBef>
              <a:buFont typeface="Arial"/>
              <a:buNone/>
              <a:defRPr/>
            </a:lvl3pPr>
            <a:lvl4pPr marL="1371600" indent="0" rtl="0">
              <a:spcBef>
                <a:spcPts val="0"/>
              </a:spcBef>
              <a:buFont typeface="Arial"/>
              <a:buNone/>
              <a:defRPr/>
            </a:lvl4pPr>
            <a:lvl5pPr marL="1828800" indent="0" rtl="0">
              <a:spcBef>
                <a:spcPts val="0"/>
              </a:spcBef>
              <a:buFont typeface="Arial"/>
              <a:buNone/>
              <a:defRPr/>
            </a:lvl5pPr>
            <a:lvl6pPr marL="2286000" indent="0" rtl="0">
              <a:spcBef>
                <a:spcPts val="0"/>
              </a:spcBef>
              <a:buFont typeface="Arial"/>
              <a:buNone/>
              <a:defRPr/>
            </a:lvl6pPr>
            <a:lvl7pPr marL="2743200" indent="0" rtl="0">
              <a:spcBef>
                <a:spcPts val="0"/>
              </a:spcBef>
              <a:buFont typeface="Arial"/>
              <a:buNone/>
              <a:defRPr/>
            </a:lvl7pPr>
            <a:lvl8pPr marL="3200400" indent="0" rtl="0">
              <a:spcBef>
                <a:spcPts val="0"/>
              </a:spcBef>
              <a:buFont typeface="Arial"/>
              <a:buNone/>
              <a:defRPr/>
            </a:lvl8pPr>
            <a:lvl9pPr marL="3657600" indent="0" rtl="0">
              <a:spcBef>
                <a:spcPts val="0"/>
              </a:spcBef>
              <a:buFont typeface="Arial"/>
              <a:buNone/>
              <a:defRPr/>
            </a:lvl9pPr>
          </a:lstStyle>
          <a:p>
            <a:endParaRPr/>
          </a:p>
        </p:txBody>
      </p:sp>
      <p:sp>
        <p:nvSpPr>
          <p:cNvPr id="42" name="Shape 42"/>
          <p:cNvSpPr txBox="1">
            <a:spLocks noGrp="1"/>
          </p:cNvSpPr>
          <p:nvPr>
            <p:ph type="body" idx="2"/>
          </p:nvPr>
        </p:nvSpPr>
        <p:spPr>
          <a:xfrm>
            <a:off x="457200" y="2174875"/>
            <a:ext cx="4040099" cy="3951300"/>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3" name="Shape 43"/>
          <p:cNvSpPr txBox="1">
            <a:spLocks noGrp="1"/>
          </p:cNvSpPr>
          <p:nvPr>
            <p:ph type="body" idx="3"/>
          </p:nvPr>
        </p:nvSpPr>
        <p:spPr>
          <a:xfrm>
            <a:off x="4645025" y="1535112"/>
            <a:ext cx="4041900" cy="639900"/>
          </a:xfrm>
          <a:prstGeom prst="rect">
            <a:avLst/>
          </a:prstGeom>
          <a:noFill/>
          <a:ln>
            <a:noFill/>
          </a:ln>
        </p:spPr>
        <p:txBody>
          <a:bodyPr lIns="91425" tIns="91425" rIns="91425" bIns="91425" anchor="b" anchorCtr="0"/>
          <a:lstStyle>
            <a:lvl1pPr marL="0" indent="0" rtl="0">
              <a:spcBef>
                <a:spcPts val="0"/>
              </a:spcBef>
              <a:buFont typeface="Arial"/>
              <a:buNone/>
              <a:defRPr/>
            </a:lvl1pPr>
            <a:lvl2pPr marL="457200" indent="0" rtl="0">
              <a:spcBef>
                <a:spcPts val="0"/>
              </a:spcBef>
              <a:buFont typeface="Arial"/>
              <a:buNone/>
              <a:defRPr/>
            </a:lvl2pPr>
            <a:lvl3pPr marL="914400" indent="0" rtl="0">
              <a:spcBef>
                <a:spcPts val="0"/>
              </a:spcBef>
              <a:buFont typeface="Arial"/>
              <a:buNone/>
              <a:defRPr/>
            </a:lvl3pPr>
            <a:lvl4pPr marL="1371600" indent="0" rtl="0">
              <a:spcBef>
                <a:spcPts val="0"/>
              </a:spcBef>
              <a:buFont typeface="Arial"/>
              <a:buNone/>
              <a:defRPr/>
            </a:lvl4pPr>
            <a:lvl5pPr marL="1828800" indent="0" rtl="0">
              <a:spcBef>
                <a:spcPts val="0"/>
              </a:spcBef>
              <a:buFont typeface="Arial"/>
              <a:buNone/>
              <a:defRPr/>
            </a:lvl5pPr>
            <a:lvl6pPr marL="2286000" indent="0" rtl="0">
              <a:spcBef>
                <a:spcPts val="0"/>
              </a:spcBef>
              <a:buFont typeface="Arial"/>
              <a:buNone/>
              <a:defRPr/>
            </a:lvl6pPr>
            <a:lvl7pPr marL="2743200" indent="0" rtl="0">
              <a:spcBef>
                <a:spcPts val="0"/>
              </a:spcBef>
              <a:buFont typeface="Arial"/>
              <a:buNone/>
              <a:defRPr/>
            </a:lvl7pPr>
            <a:lvl8pPr marL="3200400" indent="0" rtl="0">
              <a:spcBef>
                <a:spcPts val="0"/>
              </a:spcBef>
              <a:buFont typeface="Arial"/>
              <a:buNone/>
              <a:defRPr/>
            </a:lvl8pPr>
            <a:lvl9pPr marL="3657600" indent="0" rtl="0">
              <a:spcBef>
                <a:spcPts val="0"/>
              </a:spcBef>
              <a:buFont typeface="Arial"/>
              <a:buNone/>
              <a:defRPr/>
            </a:lvl9pPr>
          </a:lstStyle>
          <a:p>
            <a:endParaRPr/>
          </a:p>
        </p:txBody>
      </p:sp>
      <p:sp>
        <p:nvSpPr>
          <p:cNvPr id="44" name="Shape 44"/>
          <p:cNvSpPr txBox="1">
            <a:spLocks noGrp="1"/>
          </p:cNvSpPr>
          <p:nvPr>
            <p:ph type="body" idx="4"/>
          </p:nvPr>
        </p:nvSpPr>
        <p:spPr>
          <a:xfrm>
            <a:off x="4645025" y="2174875"/>
            <a:ext cx="4041900" cy="3951300"/>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5" name="Shape 45"/>
          <p:cNvSpPr txBox="1">
            <a:spLocks noGrp="1"/>
          </p:cNvSpPr>
          <p:nvPr>
            <p:ph type="dt" idx="10"/>
          </p:nvPr>
        </p:nvSpPr>
        <p:spPr>
          <a:xfrm>
            <a:off x="457200" y="6356350"/>
            <a:ext cx="2133598" cy="365099"/>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
        <p:nvSpPr>
          <p:cNvPr id="46" name="Shape 46"/>
          <p:cNvSpPr txBox="1">
            <a:spLocks noGrp="1"/>
          </p:cNvSpPr>
          <p:nvPr>
            <p:ph type="ftr" idx="11"/>
          </p:nvPr>
        </p:nvSpPr>
        <p:spPr>
          <a:xfrm>
            <a:off x="3124200" y="6356350"/>
            <a:ext cx="2895600" cy="365099"/>
          </a:xfrm>
          <a:prstGeom prst="rect">
            <a:avLst/>
          </a:prstGeom>
          <a:noFill/>
          <a:ln>
            <a:noFill/>
          </a:ln>
        </p:spPr>
        <p:txBody>
          <a:bodyPr lIns="91425" tIns="91425" rIns="91425" bIns="91425" anchor="ctr" anchorCtr="0"/>
          <a:lstStyle>
            <a:lvl1pPr marL="0" marR="0" indent="0" algn="ctr"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
        <p:nvSpPr>
          <p:cNvPr id="47" name="Shape 47"/>
          <p:cNvSpPr txBox="1">
            <a:spLocks noGrp="1"/>
          </p:cNvSpPr>
          <p:nvPr>
            <p:ph type="sldNum" idx="12"/>
          </p:nvPr>
        </p:nvSpPr>
        <p:spPr>
          <a:xfrm>
            <a:off x="6553200" y="6356350"/>
            <a:ext cx="2133598" cy="365099"/>
          </a:xfrm>
          <a:prstGeom prst="rect">
            <a:avLst/>
          </a:prstGeom>
          <a:noFill/>
          <a:ln>
            <a:noFill/>
          </a:ln>
        </p:spPr>
        <p:txBody>
          <a:bodyPr lIns="91425" tIns="91425" rIns="91425" bIns="91425" anchor="ctr" anchorCtr="0"/>
          <a:lstStyle>
            <a:lvl1pPr marL="0" marR="0" indent="0" algn="r"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cSld name="Title Only">
    <p:spTree>
      <p:nvGrpSpPr>
        <p:cNvPr id="1" name="Shape 48"/>
        <p:cNvGrpSpPr/>
        <p:nvPr/>
      </p:nvGrpSpPr>
      <p:grpSpPr>
        <a:xfrm>
          <a:off x="0" y="0"/>
          <a:ext cx="0" cy="0"/>
          <a:chOff x="0" y="0"/>
          <a:chExt cx="0" cy="0"/>
        </a:xfrm>
      </p:grpSpPr>
      <p:sp>
        <p:nvSpPr>
          <p:cNvPr id="49" name="Shape 49"/>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buClr>
                <a:schemeClr val="dk1"/>
              </a:buClr>
              <a:buFont typeface="A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0" name="Shape 50"/>
          <p:cNvSpPr txBox="1">
            <a:spLocks noGrp="1"/>
          </p:cNvSpPr>
          <p:nvPr>
            <p:ph type="dt" idx="10"/>
          </p:nvPr>
        </p:nvSpPr>
        <p:spPr>
          <a:xfrm>
            <a:off x="457200" y="6356350"/>
            <a:ext cx="2133598" cy="365099"/>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
        <p:nvSpPr>
          <p:cNvPr id="51" name="Shape 51"/>
          <p:cNvSpPr txBox="1">
            <a:spLocks noGrp="1"/>
          </p:cNvSpPr>
          <p:nvPr>
            <p:ph type="ftr" idx="11"/>
          </p:nvPr>
        </p:nvSpPr>
        <p:spPr>
          <a:xfrm>
            <a:off x="3124200" y="6356350"/>
            <a:ext cx="2895600" cy="365099"/>
          </a:xfrm>
          <a:prstGeom prst="rect">
            <a:avLst/>
          </a:prstGeom>
          <a:noFill/>
          <a:ln>
            <a:noFill/>
          </a:ln>
        </p:spPr>
        <p:txBody>
          <a:bodyPr lIns="91425" tIns="91425" rIns="91425" bIns="91425" anchor="ctr" anchorCtr="0"/>
          <a:lstStyle>
            <a:lvl1pPr marL="0" marR="0" indent="0" algn="ctr"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
        <p:nvSpPr>
          <p:cNvPr id="52" name="Shape 52"/>
          <p:cNvSpPr txBox="1">
            <a:spLocks noGrp="1"/>
          </p:cNvSpPr>
          <p:nvPr>
            <p:ph type="sldNum" idx="12"/>
          </p:nvPr>
        </p:nvSpPr>
        <p:spPr>
          <a:xfrm>
            <a:off x="6553200" y="6356350"/>
            <a:ext cx="2133598" cy="365099"/>
          </a:xfrm>
          <a:prstGeom prst="rect">
            <a:avLst/>
          </a:prstGeom>
          <a:noFill/>
          <a:ln>
            <a:noFill/>
          </a:ln>
        </p:spPr>
        <p:txBody>
          <a:bodyPr lIns="91425" tIns="91425" rIns="91425" bIns="91425" anchor="ctr" anchorCtr="0"/>
          <a:lstStyle>
            <a:lvl1pPr marL="0" marR="0" indent="0" algn="r"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cSld name="Blank">
    <p:spTree>
      <p:nvGrpSpPr>
        <p:cNvPr id="1" name="Shape 53"/>
        <p:cNvGrpSpPr/>
        <p:nvPr/>
      </p:nvGrpSpPr>
      <p:grpSpPr>
        <a:xfrm>
          <a:off x="0" y="0"/>
          <a:ext cx="0" cy="0"/>
          <a:chOff x="0" y="0"/>
          <a:chExt cx="0" cy="0"/>
        </a:xfrm>
      </p:grpSpPr>
      <p:sp>
        <p:nvSpPr>
          <p:cNvPr id="54" name="Shape 54"/>
          <p:cNvSpPr txBox="1">
            <a:spLocks noGrp="1"/>
          </p:cNvSpPr>
          <p:nvPr>
            <p:ph type="dt" idx="10"/>
          </p:nvPr>
        </p:nvSpPr>
        <p:spPr>
          <a:xfrm>
            <a:off x="457200" y="6356350"/>
            <a:ext cx="2133598" cy="365099"/>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
        <p:nvSpPr>
          <p:cNvPr id="55" name="Shape 55"/>
          <p:cNvSpPr txBox="1">
            <a:spLocks noGrp="1"/>
          </p:cNvSpPr>
          <p:nvPr>
            <p:ph type="ftr" idx="11"/>
          </p:nvPr>
        </p:nvSpPr>
        <p:spPr>
          <a:xfrm>
            <a:off x="3124200" y="6356350"/>
            <a:ext cx="2895600" cy="365099"/>
          </a:xfrm>
          <a:prstGeom prst="rect">
            <a:avLst/>
          </a:prstGeom>
          <a:noFill/>
          <a:ln>
            <a:noFill/>
          </a:ln>
        </p:spPr>
        <p:txBody>
          <a:bodyPr lIns="91425" tIns="91425" rIns="91425" bIns="91425" anchor="ctr" anchorCtr="0"/>
          <a:lstStyle>
            <a:lvl1pPr marL="0" marR="0" indent="0" algn="ctr"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
        <p:nvSpPr>
          <p:cNvPr id="56" name="Shape 56"/>
          <p:cNvSpPr txBox="1">
            <a:spLocks noGrp="1"/>
          </p:cNvSpPr>
          <p:nvPr>
            <p:ph type="sldNum" idx="12"/>
          </p:nvPr>
        </p:nvSpPr>
        <p:spPr>
          <a:xfrm>
            <a:off x="6553200" y="6356350"/>
            <a:ext cx="2133598" cy="365099"/>
          </a:xfrm>
          <a:prstGeom prst="rect">
            <a:avLst/>
          </a:prstGeom>
          <a:noFill/>
          <a:ln>
            <a:noFill/>
          </a:ln>
        </p:spPr>
        <p:txBody>
          <a:bodyPr lIns="91425" tIns="91425" rIns="91425" bIns="91425" anchor="ctr" anchorCtr="0"/>
          <a:lstStyle>
            <a:lvl1pPr marL="0" marR="0" indent="0" algn="r"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Title and Content">
    <p:spTree>
      <p:nvGrpSpPr>
        <p:cNvPr id="1" name=""/>
        <p:cNvGrpSpPr/>
        <p:nvPr/>
      </p:nvGrpSpPr>
      <p:grpSpPr>
        <a:xfrm>
          <a:off x="0" y="0"/>
          <a:ext cx="0" cy="0"/>
          <a:chOff x="0" y="0"/>
          <a:chExt cx="0" cy="0"/>
        </a:xfrm>
      </p:grpSpPr>
      <p:sp>
        <p:nvSpPr>
          <p:cNvPr id="7" name="Title 1"/>
          <p:cNvSpPr txBox="1">
            <a:spLocks/>
          </p:cNvSpPr>
          <p:nvPr userDrawn="1"/>
        </p:nvSpPr>
        <p:spPr>
          <a:xfrm>
            <a:off x="0" y="381000"/>
            <a:ext cx="9182100" cy="990600"/>
          </a:xfrm>
          <a:prstGeom prst="rect">
            <a:avLst/>
          </a:prstGeom>
          <a:solidFill>
            <a:schemeClr val="tx2"/>
          </a:solidFill>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000" b="1" i="0" u="none" strike="noStrike" kern="1200" cap="none" spc="0" normalizeH="0" baseline="0" noProof="0" dirty="0">
              <a:ln>
                <a:noFill/>
              </a:ln>
              <a:solidFill>
                <a:schemeClr val="bg1"/>
              </a:solidFill>
              <a:effectLst/>
              <a:uLnTx/>
              <a:uFillTx/>
              <a:latin typeface="+mj-lt"/>
              <a:ea typeface="+mj-ea"/>
              <a:cs typeface="+mj-cs"/>
            </a:endParaRPr>
          </a:p>
        </p:txBody>
      </p:sp>
      <p:sp>
        <p:nvSpPr>
          <p:cNvPr id="3" name="Content Placeholder 2"/>
          <p:cNvSpPr>
            <a:spLocks noGrp="1"/>
          </p:cNvSpPr>
          <p:nvPr>
            <p:ph idx="1"/>
          </p:nvPr>
        </p:nvSpPr>
        <p:spPr>
          <a:xfrm>
            <a:off x="457200" y="1600200"/>
            <a:ext cx="8229600" cy="4953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20238"/>
          <a:stretch/>
        </p:blipFill>
        <p:spPr>
          <a:xfrm>
            <a:off x="6888616" y="76200"/>
            <a:ext cx="2189389" cy="1829937"/>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9" name="Title 1"/>
          <p:cNvSpPr>
            <a:spLocks noGrp="1"/>
          </p:cNvSpPr>
          <p:nvPr>
            <p:ph type="title"/>
          </p:nvPr>
        </p:nvSpPr>
        <p:spPr>
          <a:xfrm>
            <a:off x="0" y="381000"/>
            <a:ext cx="6858000" cy="990600"/>
          </a:xfrm>
        </p:spPr>
        <p:txBody>
          <a:bodyPr>
            <a:normAutofit/>
          </a:bodyPr>
          <a:lstStyle>
            <a:lvl1pPr algn="l">
              <a:defRPr sz="3200" b="1">
                <a:solidFill>
                  <a:schemeClr val="bg1"/>
                </a:solidFill>
              </a:defRPr>
            </a:lvl1pPr>
          </a:lstStyle>
          <a:p>
            <a:r>
              <a:rPr lang="en-US" dirty="0" smtClean="0"/>
              <a:t>Click to edit Master title style</a:t>
            </a:r>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cSld name="Content with Caption">
    <p:spTree>
      <p:nvGrpSpPr>
        <p:cNvPr id="1" name="Shape 57"/>
        <p:cNvGrpSpPr/>
        <p:nvPr/>
      </p:nvGrpSpPr>
      <p:grpSpPr>
        <a:xfrm>
          <a:off x="0" y="0"/>
          <a:ext cx="0" cy="0"/>
          <a:chOff x="0" y="0"/>
          <a:chExt cx="0" cy="0"/>
        </a:xfrm>
      </p:grpSpPr>
      <p:sp>
        <p:nvSpPr>
          <p:cNvPr id="58" name="Shape 58"/>
          <p:cNvSpPr txBox="1">
            <a:spLocks noGrp="1"/>
          </p:cNvSpPr>
          <p:nvPr>
            <p:ph type="title"/>
          </p:nvPr>
        </p:nvSpPr>
        <p:spPr>
          <a:xfrm>
            <a:off x="457200" y="273050"/>
            <a:ext cx="3008398" cy="1161900"/>
          </a:xfrm>
          <a:prstGeom prst="rect">
            <a:avLst/>
          </a:prstGeom>
          <a:noFill/>
          <a:ln>
            <a:noFill/>
          </a:ln>
        </p:spPr>
        <p:txBody>
          <a:bodyPr lIns="91425" tIns="91425" rIns="91425" bIns="91425" anchor="b"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9" name="Shape 59"/>
          <p:cNvSpPr txBox="1">
            <a:spLocks noGrp="1"/>
          </p:cNvSpPr>
          <p:nvPr>
            <p:ph type="body" idx="1"/>
          </p:nvPr>
        </p:nvSpPr>
        <p:spPr>
          <a:xfrm>
            <a:off x="3575050" y="273050"/>
            <a:ext cx="5111698" cy="5852998"/>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0" name="Shape 60"/>
          <p:cNvSpPr txBox="1">
            <a:spLocks noGrp="1"/>
          </p:cNvSpPr>
          <p:nvPr>
            <p:ph type="body" idx="2"/>
          </p:nvPr>
        </p:nvSpPr>
        <p:spPr>
          <a:xfrm>
            <a:off x="457200" y="1435100"/>
            <a:ext cx="3008398" cy="4691099"/>
          </a:xfrm>
          <a:prstGeom prst="rect">
            <a:avLst/>
          </a:prstGeom>
          <a:noFill/>
          <a:ln>
            <a:noFill/>
          </a:ln>
        </p:spPr>
        <p:txBody>
          <a:bodyPr lIns="91425" tIns="91425" rIns="91425" bIns="91425" anchor="t" anchorCtr="0"/>
          <a:lstStyle>
            <a:lvl1pPr marL="0" indent="0" rtl="0">
              <a:spcBef>
                <a:spcPts val="0"/>
              </a:spcBef>
              <a:buFont typeface="Arial"/>
              <a:buNone/>
              <a:defRPr/>
            </a:lvl1pPr>
            <a:lvl2pPr marL="457200" indent="0" rtl="0">
              <a:spcBef>
                <a:spcPts val="0"/>
              </a:spcBef>
              <a:buFont typeface="Arial"/>
              <a:buNone/>
              <a:defRPr/>
            </a:lvl2pPr>
            <a:lvl3pPr marL="914400" indent="0" rtl="0">
              <a:spcBef>
                <a:spcPts val="0"/>
              </a:spcBef>
              <a:buFont typeface="Arial"/>
              <a:buNone/>
              <a:defRPr/>
            </a:lvl3pPr>
            <a:lvl4pPr marL="1371600" indent="0" rtl="0">
              <a:spcBef>
                <a:spcPts val="0"/>
              </a:spcBef>
              <a:buFont typeface="Arial"/>
              <a:buNone/>
              <a:defRPr/>
            </a:lvl4pPr>
            <a:lvl5pPr marL="1828800" indent="0" rtl="0">
              <a:spcBef>
                <a:spcPts val="0"/>
              </a:spcBef>
              <a:buFont typeface="Arial"/>
              <a:buNone/>
              <a:defRPr/>
            </a:lvl5pPr>
            <a:lvl6pPr marL="2286000" indent="0" rtl="0">
              <a:spcBef>
                <a:spcPts val="0"/>
              </a:spcBef>
              <a:buFont typeface="Arial"/>
              <a:buNone/>
              <a:defRPr/>
            </a:lvl6pPr>
            <a:lvl7pPr marL="2743200" indent="0" rtl="0">
              <a:spcBef>
                <a:spcPts val="0"/>
              </a:spcBef>
              <a:buFont typeface="Arial"/>
              <a:buNone/>
              <a:defRPr/>
            </a:lvl7pPr>
            <a:lvl8pPr marL="3200400" indent="0" rtl="0">
              <a:spcBef>
                <a:spcPts val="0"/>
              </a:spcBef>
              <a:buFont typeface="Arial"/>
              <a:buNone/>
              <a:defRPr/>
            </a:lvl8pPr>
            <a:lvl9pPr marL="3657600" indent="0" rtl="0">
              <a:spcBef>
                <a:spcPts val="0"/>
              </a:spcBef>
              <a:buFont typeface="Arial"/>
              <a:buNone/>
              <a:defRPr/>
            </a:lvl9pPr>
          </a:lstStyle>
          <a:p>
            <a:endParaRPr/>
          </a:p>
        </p:txBody>
      </p:sp>
      <p:sp>
        <p:nvSpPr>
          <p:cNvPr id="61" name="Shape 61"/>
          <p:cNvSpPr txBox="1">
            <a:spLocks noGrp="1"/>
          </p:cNvSpPr>
          <p:nvPr>
            <p:ph type="dt" idx="10"/>
          </p:nvPr>
        </p:nvSpPr>
        <p:spPr>
          <a:xfrm>
            <a:off x="457200" y="6356350"/>
            <a:ext cx="2133598" cy="365099"/>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
        <p:nvSpPr>
          <p:cNvPr id="62" name="Shape 62"/>
          <p:cNvSpPr txBox="1">
            <a:spLocks noGrp="1"/>
          </p:cNvSpPr>
          <p:nvPr>
            <p:ph type="ftr" idx="11"/>
          </p:nvPr>
        </p:nvSpPr>
        <p:spPr>
          <a:xfrm>
            <a:off x="3124200" y="6356350"/>
            <a:ext cx="2895600" cy="365099"/>
          </a:xfrm>
          <a:prstGeom prst="rect">
            <a:avLst/>
          </a:prstGeom>
          <a:noFill/>
          <a:ln>
            <a:noFill/>
          </a:ln>
        </p:spPr>
        <p:txBody>
          <a:bodyPr lIns="91425" tIns="91425" rIns="91425" bIns="91425" anchor="ctr" anchorCtr="0"/>
          <a:lstStyle>
            <a:lvl1pPr marL="0" marR="0" indent="0" algn="ctr"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
        <p:nvSpPr>
          <p:cNvPr id="63" name="Shape 63"/>
          <p:cNvSpPr txBox="1">
            <a:spLocks noGrp="1"/>
          </p:cNvSpPr>
          <p:nvPr>
            <p:ph type="sldNum" idx="12"/>
          </p:nvPr>
        </p:nvSpPr>
        <p:spPr>
          <a:xfrm>
            <a:off x="6553200" y="6356350"/>
            <a:ext cx="2133598" cy="365099"/>
          </a:xfrm>
          <a:prstGeom prst="rect">
            <a:avLst/>
          </a:prstGeom>
          <a:noFill/>
          <a:ln>
            <a:noFill/>
          </a:ln>
        </p:spPr>
        <p:txBody>
          <a:bodyPr lIns="91425" tIns="91425" rIns="91425" bIns="91425" anchor="ctr" anchorCtr="0"/>
          <a:lstStyle>
            <a:lvl1pPr marL="0" marR="0" indent="0" algn="r"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cSld name="Picture with Caption">
    <p:spTree>
      <p:nvGrpSpPr>
        <p:cNvPr id="1" name="Shape 64"/>
        <p:cNvGrpSpPr/>
        <p:nvPr/>
      </p:nvGrpSpPr>
      <p:grpSpPr>
        <a:xfrm>
          <a:off x="0" y="0"/>
          <a:ext cx="0" cy="0"/>
          <a:chOff x="0" y="0"/>
          <a:chExt cx="0" cy="0"/>
        </a:xfrm>
      </p:grpSpPr>
      <p:sp>
        <p:nvSpPr>
          <p:cNvPr id="65" name="Shape 65"/>
          <p:cNvSpPr txBox="1">
            <a:spLocks noGrp="1"/>
          </p:cNvSpPr>
          <p:nvPr>
            <p:ph type="title"/>
          </p:nvPr>
        </p:nvSpPr>
        <p:spPr>
          <a:xfrm>
            <a:off x="1792288" y="4800600"/>
            <a:ext cx="5486399" cy="566698"/>
          </a:xfrm>
          <a:prstGeom prst="rect">
            <a:avLst/>
          </a:prstGeom>
          <a:noFill/>
          <a:ln>
            <a:noFill/>
          </a:ln>
        </p:spPr>
        <p:txBody>
          <a:bodyPr lIns="91425" tIns="91425" rIns="91425" bIns="91425" anchor="b"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6" name="Shape 66"/>
          <p:cNvSpPr>
            <a:spLocks noGrp="1"/>
          </p:cNvSpPr>
          <p:nvPr>
            <p:ph type="pic" idx="2"/>
          </p:nvPr>
        </p:nvSpPr>
        <p:spPr>
          <a:xfrm>
            <a:off x="1792288" y="612775"/>
            <a:ext cx="5486399" cy="4114800"/>
          </a:xfrm>
          <a:prstGeom prst="rect">
            <a:avLst/>
          </a:prstGeom>
          <a:noFill/>
          <a:ln>
            <a:noFill/>
          </a:ln>
        </p:spPr>
      </p:sp>
      <p:sp>
        <p:nvSpPr>
          <p:cNvPr id="67" name="Shape 67"/>
          <p:cNvSpPr txBox="1">
            <a:spLocks noGrp="1"/>
          </p:cNvSpPr>
          <p:nvPr>
            <p:ph type="body" idx="1"/>
          </p:nvPr>
        </p:nvSpPr>
        <p:spPr>
          <a:xfrm>
            <a:off x="1792288" y="5367337"/>
            <a:ext cx="5486399" cy="804899"/>
          </a:xfrm>
          <a:prstGeom prst="rect">
            <a:avLst/>
          </a:prstGeom>
          <a:noFill/>
          <a:ln>
            <a:noFill/>
          </a:ln>
        </p:spPr>
        <p:txBody>
          <a:bodyPr lIns="91425" tIns="91425" rIns="91425" bIns="91425" anchor="t" anchorCtr="0"/>
          <a:lstStyle>
            <a:lvl1pPr marL="0" indent="0" rtl="0">
              <a:spcBef>
                <a:spcPts val="0"/>
              </a:spcBef>
              <a:buFont typeface="Arial"/>
              <a:buNone/>
              <a:defRPr/>
            </a:lvl1pPr>
            <a:lvl2pPr marL="457200" indent="0" rtl="0">
              <a:spcBef>
                <a:spcPts val="0"/>
              </a:spcBef>
              <a:buFont typeface="Arial"/>
              <a:buNone/>
              <a:defRPr/>
            </a:lvl2pPr>
            <a:lvl3pPr marL="914400" indent="0" rtl="0">
              <a:spcBef>
                <a:spcPts val="0"/>
              </a:spcBef>
              <a:buFont typeface="Arial"/>
              <a:buNone/>
              <a:defRPr/>
            </a:lvl3pPr>
            <a:lvl4pPr marL="1371600" indent="0" rtl="0">
              <a:spcBef>
                <a:spcPts val="0"/>
              </a:spcBef>
              <a:buFont typeface="Arial"/>
              <a:buNone/>
              <a:defRPr/>
            </a:lvl4pPr>
            <a:lvl5pPr marL="1828800" indent="0" rtl="0">
              <a:spcBef>
                <a:spcPts val="0"/>
              </a:spcBef>
              <a:buFont typeface="Arial"/>
              <a:buNone/>
              <a:defRPr/>
            </a:lvl5pPr>
            <a:lvl6pPr marL="2286000" indent="0" rtl="0">
              <a:spcBef>
                <a:spcPts val="0"/>
              </a:spcBef>
              <a:buFont typeface="Arial"/>
              <a:buNone/>
              <a:defRPr/>
            </a:lvl6pPr>
            <a:lvl7pPr marL="2743200" indent="0" rtl="0">
              <a:spcBef>
                <a:spcPts val="0"/>
              </a:spcBef>
              <a:buFont typeface="Arial"/>
              <a:buNone/>
              <a:defRPr/>
            </a:lvl7pPr>
            <a:lvl8pPr marL="3200400" indent="0" rtl="0">
              <a:spcBef>
                <a:spcPts val="0"/>
              </a:spcBef>
              <a:buFont typeface="Arial"/>
              <a:buNone/>
              <a:defRPr/>
            </a:lvl8pPr>
            <a:lvl9pPr marL="3657600" indent="0" rtl="0">
              <a:spcBef>
                <a:spcPts val="0"/>
              </a:spcBef>
              <a:buFont typeface="Arial"/>
              <a:buNone/>
              <a:defRPr/>
            </a:lvl9pPr>
          </a:lstStyle>
          <a:p>
            <a:endParaRPr/>
          </a:p>
        </p:txBody>
      </p:sp>
      <p:sp>
        <p:nvSpPr>
          <p:cNvPr id="68" name="Shape 68"/>
          <p:cNvSpPr txBox="1">
            <a:spLocks noGrp="1"/>
          </p:cNvSpPr>
          <p:nvPr>
            <p:ph type="dt" idx="10"/>
          </p:nvPr>
        </p:nvSpPr>
        <p:spPr>
          <a:xfrm>
            <a:off x="457200" y="6356350"/>
            <a:ext cx="2133598" cy="365099"/>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
        <p:nvSpPr>
          <p:cNvPr id="69" name="Shape 69"/>
          <p:cNvSpPr txBox="1">
            <a:spLocks noGrp="1"/>
          </p:cNvSpPr>
          <p:nvPr>
            <p:ph type="ftr" idx="11"/>
          </p:nvPr>
        </p:nvSpPr>
        <p:spPr>
          <a:xfrm>
            <a:off x="3124200" y="6356350"/>
            <a:ext cx="2895600" cy="365099"/>
          </a:xfrm>
          <a:prstGeom prst="rect">
            <a:avLst/>
          </a:prstGeom>
          <a:noFill/>
          <a:ln>
            <a:noFill/>
          </a:ln>
        </p:spPr>
        <p:txBody>
          <a:bodyPr lIns="91425" tIns="91425" rIns="91425" bIns="91425" anchor="ctr" anchorCtr="0"/>
          <a:lstStyle>
            <a:lvl1pPr marL="0" marR="0" indent="0" algn="ctr"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
        <p:nvSpPr>
          <p:cNvPr id="70" name="Shape 70"/>
          <p:cNvSpPr txBox="1">
            <a:spLocks noGrp="1"/>
          </p:cNvSpPr>
          <p:nvPr>
            <p:ph type="sldNum" idx="12"/>
          </p:nvPr>
        </p:nvSpPr>
        <p:spPr>
          <a:xfrm>
            <a:off x="6553200" y="6356350"/>
            <a:ext cx="2133598" cy="365099"/>
          </a:xfrm>
          <a:prstGeom prst="rect">
            <a:avLst/>
          </a:prstGeom>
          <a:noFill/>
          <a:ln>
            <a:noFill/>
          </a:ln>
        </p:spPr>
        <p:txBody>
          <a:bodyPr lIns="91425" tIns="91425" rIns="91425" bIns="91425" anchor="ctr" anchorCtr="0"/>
          <a:lstStyle>
            <a:lvl1pPr marL="0" marR="0" indent="0" algn="r"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cSld name="Title and Vertical Text">
    <p:spTree>
      <p:nvGrpSpPr>
        <p:cNvPr id="1" name="Shape 71"/>
        <p:cNvGrpSpPr/>
        <p:nvPr/>
      </p:nvGrpSpPr>
      <p:grpSpPr>
        <a:xfrm>
          <a:off x="0" y="0"/>
          <a:ext cx="0" cy="0"/>
          <a:chOff x="0" y="0"/>
          <a:chExt cx="0" cy="0"/>
        </a:xfrm>
      </p:grpSpPr>
      <p:sp>
        <p:nvSpPr>
          <p:cNvPr id="72" name="Shape 72"/>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buClr>
                <a:schemeClr val="dk1"/>
              </a:buClr>
              <a:buFont typeface="A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3" name="Shape 73"/>
          <p:cNvSpPr txBox="1">
            <a:spLocks noGrp="1"/>
          </p:cNvSpPr>
          <p:nvPr>
            <p:ph type="body" idx="1"/>
          </p:nvPr>
        </p:nvSpPr>
        <p:spPr>
          <a:xfrm rot="5400000">
            <a:off x="2308949" y="-251550"/>
            <a:ext cx="4526100" cy="8229600"/>
          </a:xfrm>
          <a:prstGeom prst="rect">
            <a:avLst/>
          </a:prstGeom>
          <a:noFill/>
          <a:ln>
            <a:noFill/>
          </a:ln>
        </p:spPr>
        <p:txBody>
          <a:bodyPr lIns="91425" tIns="91425" rIns="91425" bIns="91425" anchor="t" anchorCtr="0"/>
          <a:lstStyle>
            <a:lvl1pPr marL="342900" indent="38100" algn="l" rtl="0">
              <a:spcBef>
                <a:spcPts val="640"/>
              </a:spcBef>
              <a:buClr>
                <a:schemeClr val="dk1"/>
              </a:buClr>
              <a:buFont typeface="Arial"/>
              <a:buChar char="•"/>
              <a:defRPr/>
            </a:lvl1pPr>
            <a:lvl2pPr marL="742950" indent="69850" algn="l" rtl="0">
              <a:spcBef>
                <a:spcPts val="560"/>
              </a:spcBef>
              <a:buClr>
                <a:schemeClr val="dk1"/>
              </a:buClr>
              <a:buFont typeface="Arial"/>
              <a:buChar char="–"/>
              <a:defRPr/>
            </a:lvl2pPr>
            <a:lvl3pPr marL="1143000" indent="101600" algn="l" rtl="0">
              <a:spcBef>
                <a:spcPts val="480"/>
              </a:spcBef>
              <a:buClr>
                <a:schemeClr val="dk1"/>
              </a:buClr>
              <a:buFont typeface="Arial"/>
              <a:buChar char="•"/>
              <a:defRPr/>
            </a:lvl3pPr>
            <a:lvl4pPr marL="1600200" indent="76200" algn="l" rtl="0">
              <a:spcBef>
                <a:spcPts val="400"/>
              </a:spcBef>
              <a:buClr>
                <a:schemeClr val="dk1"/>
              </a:buClr>
              <a:buFont typeface="Arial"/>
              <a:buChar char="–"/>
              <a:defRPr/>
            </a:lvl4pPr>
            <a:lvl5pPr marL="2057400" indent="76200" algn="l" rtl="0">
              <a:spcBef>
                <a:spcPts val="400"/>
              </a:spcBef>
              <a:buClr>
                <a:schemeClr val="dk1"/>
              </a:buClr>
              <a:buFont typeface="Arial"/>
              <a:buChar char="»"/>
              <a:defRPr/>
            </a:lvl5pPr>
            <a:lvl6pPr marL="2514600" indent="76200" algn="l" rtl="0">
              <a:spcBef>
                <a:spcPts val="400"/>
              </a:spcBef>
              <a:buClr>
                <a:schemeClr val="dk1"/>
              </a:buClr>
              <a:buFont typeface="Arial"/>
              <a:buChar char="•"/>
              <a:defRPr/>
            </a:lvl6pPr>
            <a:lvl7pPr marL="2971800" indent="76200" algn="l" rtl="0">
              <a:spcBef>
                <a:spcPts val="400"/>
              </a:spcBef>
              <a:buClr>
                <a:schemeClr val="dk1"/>
              </a:buClr>
              <a:buFont typeface="Arial"/>
              <a:buChar char="•"/>
              <a:defRPr/>
            </a:lvl7pPr>
            <a:lvl8pPr marL="3429000" indent="76200" algn="l" rtl="0">
              <a:spcBef>
                <a:spcPts val="400"/>
              </a:spcBef>
              <a:buClr>
                <a:schemeClr val="dk1"/>
              </a:buClr>
              <a:buFont typeface="Arial"/>
              <a:buChar char="•"/>
              <a:defRPr/>
            </a:lvl8pPr>
            <a:lvl9pPr marL="3886200" indent="76200" algn="l" rtl="0">
              <a:spcBef>
                <a:spcPts val="400"/>
              </a:spcBef>
              <a:buClr>
                <a:schemeClr val="dk1"/>
              </a:buClr>
              <a:buFont typeface="Arial"/>
              <a:buChar char="•"/>
              <a:defRPr/>
            </a:lvl9pPr>
          </a:lstStyle>
          <a:p>
            <a:endParaRPr/>
          </a:p>
        </p:txBody>
      </p:sp>
      <p:sp>
        <p:nvSpPr>
          <p:cNvPr id="74" name="Shape 74"/>
          <p:cNvSpPr txBox="1">
            <a:spLocks noGrp="1"/>
          </p:cNvSpPr>
          <p:nvPr>
            <p:ph type="dt" idx="10"/>
          </p:nvPr>
        </p:nvSpPr>
        <p:spPr>
          <a:xfrm>
            <a:off x="457200" y="6356350"/>
            <a:ext cx="2133598" cy="365099"/>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
        <p:nvSpPr>
          <p:cNvPr id="75" name="Shape 75"/>
          <p:cNvSpPr txBox="1">
            <a:spLocks noGrp="1"/>
          </p:cNvSpPr>
          <p:nvPr>
            <p:ph type="ftr" idx="11"/>
          </p:nvPr>
        </p:nvSpPr>
        <p:spPr>
          <a:xfrm>
            <a:off x="3124200" y="6356350"/>
            <a:ext cx="2895600" cy="365099"/>
          </a:xfrm>
          <a:prstGeom prst="rect">
            <a:avLst/>
          </a:prstGeom>
          <a:noFill/>
          <a:ln>
            <a:noFill/>
          </a:ln>
        </p:spPr>
        <p:txBody>
          <a:bodyPr lIns="91425" tIns="91425" rIns="91425" bIns="91425" anchor="ctr" anchorCtr="0"/>
          <a:lstStyle>
            <a:lvl1pPr marL="0" marR="0" indent="0" algn="ctr"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
        <p:nvSpPr>
          <p:cNvPr id="76" name="Shape 76"/>
          <p:cNvSpPr txBox="1">
            <a:spLocks noGrp="1"/>
          </p:cNvSpPr>
          <p:nvPr>
            <p:ph type="sldNum" idx="12"/>
          </p:nvPr>
        </p:nvSpPr>
        <p:spPr>
          <a:xfrm>
            <a:off x="6553200" y="6356350"/>
            <a:ext cx="2133598" cy="365099"/>
          </a:xfrm>
          <a:prstGeom prst="rect">
            <a:avLst/>
          </a:prstGeom>
          <a:noFill/>
          <a:ln>
            <a:noFill/>
          </a:ln>
        </p:spPr>
        <p:txBody>
          <a:bodyPr lIns="91425" tIns="91425" rIns="91425" bIns="91425" anchor="ctr" anchorCtr="0"/>
          <a:lstStyle>
            <a:lvl1pPr marL="0" marR="0" indent="0" algn="r"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cSld name="Vertical Title and Text">
    <p:spTree>
      <p:nvGrpSpPr>
        <p:cNvPr id="1" name="Shape 77"/>
        <p:cNvGrpSpPr/>
        <p:nvPr/>
      </p:nvGrpSpPr>
      <p:grpSpPr>
        <a:xfrm>
          <a:off x="0" y="0"/>
          <a:ext cx="0" cy="0"/>
          <a:chOff x="0" y="0"/>
          <a:chExt cx="0" cy="0"/>
        </a:xfrm>
      </p:grpSpPr>
      <p:sp>
        <p:nvSpPr>
          <p:cNvPr id="78" name="Shape 78"/>
          <p:cNvSpPr txBox="1">
            <a:spLocks noGrp="1"/>
          </p:cNvSpPr>
          <p:nvPr>
            <p:ph type="title"/>
          </p:nvPr>
        </p:nvSpPr>
        <p:spPr>
          <a:xfrm rot="5400000">
            <a:off x="4732349" y="2171687"/>
            <a:ext cx="5851500" cy="2057400"/>
          </a:xfrm>
          <a:prstGeom prst="rect">
            <a:avLst/>
          </a:prstGeom>
          <a:noFill/>
          <a:ln>
            <a:noFill/>
          </a:ln>
        </p:spPr>
        <p:txBody>
          <a:bodyPr lIns="91425" tIns="91425" rIns="91425" bIns="91425" anchor="ctr" anchorCtr="0"/>
          <a:lstStyle>
            <a:lvl1pPr algn="ctr" rtl="0">
              <a:spcBef>
                <a:spcPts val="0"/>
              </a:spcBef>
              <a:buClr>
                <a:schemeClr val="dk1"/>
              </a:buClr>
              <a:buFont typeface="A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9" name="Shape 79"/>
          <p:cNvSpPr txBox="1">
            <a:spLocks noGrp="1"/>
          </p:cNvSpPr>
          <p:nvPr>
            <p:ph type="body" idx="1"/>
          </p:nvPr>
        </p:nvSpPr>
        <p:spPr>
          <a:xfrm rot="5400000">
            <a:off x="541349" y="190487"/>
            <a:ext cx="5851500" cy="6019798"/>
          </a:xfrm>
          <a:prstGeom prst="rect">
            <a:avLst/>
          </a:prstGeom>
          <a:noFill/>
          <a:ln>
            <a:noFill/>
          </a:ln>
        </p:spPr>
        <p:txBody>
          <a:bodyPr lIns="91425" tIns="91425" rIns="91425" bIns="91425" anchor="t" anchorCtr="0"/>
          <a:lstStyle>
            <a:lvl1pPr marL="342900" indent="38100" algn="l" rtl="0">
              <a:spcBef>
                <a:spcPts val="640"/>
              </a:spcBef>
              <a:buClr>
                <a:schemeClr val="dk1"/>
              </a:buClr>
              <a:buFont typeface="Arial"/>
              <a:buChar char="•"/>
              <a:defRPr/>
            </a:lvl1pPr>
            <a:lvl2pPr marL="742950" indent="69850" algn="l" rtl="0">
              <a:spcBef>
                <a:spcPts val="560"/>
              </a:spcBef>
              <a:buClr>
                <a:schemeClr val="dk1"/>
              </a:buClr>
              <a:buFont typeface="Arial"/>
              <a:buChar char="–"/>
              <a:defRPr/>
            </a:lvl2pPr>
            <a:lvl3pPr marL="1143000" indent="101600" algn="l" rtl="0">
              <a:spcBef>
                <a:spcPts val="480"/>
              </a:spcBef>
              <a:buClr>
                <a:schemeClr val="dk1"/>
              </a:buClr>
              <a:buFont typeface="Arial"/>
              <a:buChar char="•"/>
              <a:defRPr/>
            </a:lvl3pPr>
            <a:lvl4pPr marL="1600200" indent="76200" algn="l" rtl="0">
              <a:spcBef>
                <a:spcPts val="400"/>
              </a:spcBef>
              <a:buClr>
                <a:schemeClr val="dk1"/>
              </a:buClr>
              <a:buFont typeface="Arial"/>
              <a:buChar char="–"/>
              <a:defRPr/>
            </a:lvl4pPr>
            <a:lvl5pPr marL="2057400" indent="76200" algn="l" rtl="0">
              <a:spcBef>
                <a:spcPts val="400"/>
              </a:spcBef>
              <a:buClr>
                <a:schemeClr val="dk1"/>
              </a:buClr>
              <a:buFont typeface="Arial"/>
              <a:buChar char="»"/>
              <a:defRPr/>
            </a:lvl5pPr>
            <a:lvl6pPr marL="2514600" indent="76200" algn="l" rtl="0">
              <a:spcBef>
                <a:spcPts val="400"/>
              </a:spcBef>
              <a:buClr>
                <a:schemeClr val="dk1"/>
              </a:buClr>
              <a:buFont typeface="Arial"/>
              <a:buChar char="•"/>
              <a:defRPr/>
            </a:lvl6pPr>
            <a:lvl7pPr marL="2971800" indent="76200" algn="l" rtl="0">
              <a:spcBef>
                <a:spcPts val="400"/>
              </a:spcBef>
              <a:buClr>
                <a:schemeClr val="dk1"/>
              </a:buClr>
              <a:buFont typeface="Arial"/>
              <a:buChar char="•"/>
              <a:defRPr/>
            </a:lvl7pPr>
            <a:lvl8pPr marL="3429000" indent="76200" algn="l" rtl="0">
              <a:spcBef>
                <a:spcPts val="400"/>
              </a:spcBef>
              <a:buClr>
                <a:schemeClr val="dk1"/>
              </a:buClr>
              <a:buFont typeface="Arial"/>
              <a:buChar char="•"/>
              <a:defRPr/>
            </a:lvl8pPr>
            <a:lvl9pPr marL="3886200" indent="76200" algn="l" rtl="0">
              <a:spcBef>
                <a:spcPts val="400"/>
              </a:spcBef>
              <a:buClr>
                <a:schemeClr val="dk1"/>
              </a:buClr>
              <a:buFont typeface="Arial"/>
              <a:buChar char="•"/>
              <a:defRPr/>
            </a:lvl9pPr>
          </a:lstStyle>
          <a:p>
            <a:endParaRPr/>
          </a:p>
        </p:txBody>
      </p:sp>
      <p:sp>
        <p:nvSpPr>
          <p:cNvPr id="80" name="Shape 80"/>
          <p:cNvSpPr txBox="1">
            <a:spLocks noGrp="1"/>
          </p:cNvSpPr>
          <p:nvPr>
            <p:ph type="dt" idx="10"/>
          </p:nvPr>
        </p:nvSpPr>
        <p:spPr>
          <a:xfrm>
            <a:off x="457200" y="6356350"/>
            <a:ext cx="2133598" cy="365099"/>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
        <p:nvSpPr>
          <p:cNvPr id="81" name="Shape 81"/>
          <p:cNvSpPr txBox="1">
            <a:spLocks noGrp="1"/>
          </p:cNvSpPr>
          <p:nvPr>
            <p:ph type="ftr" idx="11"/>
          </p:nvPr>
        </p:nvSpPr>
        <p:spPr>
          <a:xfrm>
            <a:off x="3124200" y="6356350"/>
            <a:ext cx="2895600" cy="365099"/>
          </a:xfrm>
          <a:prstGeom prst="rect">
            <a:avLst/>
          </a:prstGeom>
          <a:noFill/>
          <a:ln>
            <a:noFill/>
          </a:ln>
        </p:spPr>
        <p:txBody>
          <a:bodyPr lIns="91425" tIns="91425" rIns="91425" bIns="91425" anchor="ctr" anchorCtr="0"/>
          <a:lstStyle>
            <a:lvl1pPr marL="0" marR="0" indent="0" algn="ctr"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
        <p:nvSpPr>
          <p:cNvPr id="82" name="Shape 82"/>
          <p:cNvSpPr txBox="1">
            <a:spLocks noGrp="1"/>
          </p:cNvSpPr>
          <p:nvPr>
            <p:ph type="sldNum" idx="12"/>
          </p:nvPr>
        </p:nvSpPr>
        <p:spPr>
          <a:xfrm>
            <a:off x="6553200" y="6356350"/>
            <a:ext cx="2133598" cy="365099"/>
          </a:xfrm>
          <a:prstGeom prst="rect">
            <a:avLst/>
          </a:prstGeom>
          <a:noFill/>
          <a:ln>
            <a:noFill/>
          </a:ln>
        </p:spPr>
        <p:txBody>
          <a:bodyPr lIns="91425" tIns="91425" rIns="91425" bIns="91425" anchor="ctr" anchorCtr="0"/>
          <a:lstStyle>
            <a:lvl1pPr marL="0" marR="0" indent="0" algn="r"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cSld name="Title Slide">
    <p:spTree>
      <p:nvGrpSpPr>
        <p:cNvPr id="1" name="Shape 14"/>
        <p:cNvGrpSpPr/>
        <p:nvPr/>
      </p:nvGrpSpPr>
      <p:grpSpPr>
        <a:xfrm>
          <a:off x="0" y="0"/>
          <a:ext cx="0" cy="0"/>
          <a:chOff x="0" y="0"/>
          <a:chExt cx="0" cy="0"/>
        </a:xfrm>
      </p:grpSpPr>
      <p:sp>
        <p:nvSpPr>
          <p:cNvPr id="15" name="Shape 15"/>
          <p:cNvSpPr txBox="1">
            <a:spLocks noGrp="1"/>
          </p:cNvSpPr>
          <p:nvPr>
            <p:ph type="ctrTitle"/>
          </p:nvPr>
        </p:nvSpPr>
        <p:spPr>
          <a:xfrm>
            <a:off x="685800" y="2130425"/>
            <a:ext cx="7772400" cy="1470000"/>
          </a:xfrm>
          <a:prstGeom prst="rect">
            <a:avLst/>
          </a:prstGeom>
          <a:noFill/>
          <a:ln>
            <a:noFill/>
          </a:ln>
        </p:spPr>
        <p:txBody>
          <a:bodyPr lIns="91425" tIns="91425" rIns="91425" bIns="91425" anchor="ctr" anchorCtr="0"/>
          <a:lstStyle>
            <a:lvl1pPr marL="0" marR="0" indent="0" algn="ctr" rtl="0">
              <a:lnSpc>
                <a:spcPct val="100000"/>
              </a:lnSpc>
              <a:spcBef>
                <a:spcPts val="0"/>
              </a:spcBef>
              <a:spcAft>
                <a:spcPts val="0"/>
              </a:spcAft>
              <a:buClr>
                <a:schemeClr val="dk1"/>
              </a:buClr>
              <a:buFont typeface="Arial"/>
              <a:buNone/>
              <a:defRPr/>
            </a:lvl1pPr>
            <a:lvl2pPr marL="0" marR="0" indent="0" algn="l" rtl="0">
              <a:lnSpc>
                <a:spcPct val="100000"/>
              </a:lnSpc>
              <a:spcBef>
                <a:spcPts val="0"/>
              </a:spcBef>
              <a:spcAft>
                <a:spcPts val="0"/>
              </a:spcAft>
              <a:buClr>
                <a:srgbClr val="000000"/>
              </a:buClr>
              <a:buFont typeface="Arial"/>
              <a:buNone/>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16" name="Shape 16"/>
          <p:cNvSpPr txBox="1">
            <a:spLocks noGrp="1"/>
          </p:cNvSpPr>
          <p:nvPr>
            <p:ph type="subTitle" idx="1"/>
          </p:nvPr>
        </p:nvSpPr>
        <p:spPr>
          <a:xfrm>
            <a:off x="1371600" y="3886200"/>
            <a:ext cx="6400799" cy="1752600"/>
          </a:xfrm>
          <a:prstGeom prst="rect">
            <a:avLst/>
          </a:prstGeom>
          <a:noFill/>
          <a:ln>
            <a:noFill/>
          </a:ln>
        </p:spPr>
        <p:txBody>
          <a:bodyPr lIns="91425" tIns="91425" rIns="91425" bIns="91425" anchor="t" anchorCtr="0"/>
          <a:lstStyle>
            <a:lvl1pPr marL="0" marR="0" indent="0" algn="ctr" rtl="0">
              <a:lnSpc>
                <a:spcPct val="100000"/>
              </a:lnSpc>
              <a:spcBef>
                <a:spcPts val="640"/>
              </a:spcBef>
              <a:spcAft>
                <a:spcPts val="0"/>
              </a:spcAft>
              <a:buClr>
                <a:srgbClr val="888888"/>
              </a:buClr>
              <a:buFont typeface="Arial"/>
              <a:buNone/>
              <a:defRPr/>
            </a:lvl1pPr>
            <a:lvl2pPr marL="457200" marR="0" indent="0" algn="ctr" rtl="0">
              <a:lnSpc>
                <a:spcPct val="100000"/>
              </a:lnSpc>
              <a:spcBef>
                <a:spcPts val="560"/>
              </a:spcBef>
              <a:spcAft>
                <a:spcPts val="0"/>
              </a:spcAft>
              <a:buClr>
                <a:srgbClr val="888888"/>
              </a:buClr>
              <a:buFont typeface="Arial"/>
              <a:buNone/>
              <a:defRPr/>
            </a:lvl2pPr>
            <a:lvl3pPr marL="914400" marR="0" indent="0" algn="ctr" rtl="0">
              <a:lnSpc>
                <a:spcPct val="100000"/>
              </a:lnSpc>
              <a:spcBef>
                <a:spcPts val="480"/>
              </a:spcBef>
              <a:spcAft>
                <a:spcPts val="0"/>
              </a:spcAft>
              <a:buClr>
                <a:srgbClr val="888888"/>
              </a:buClr>
              <a:buFont typeface="Arial"/>
              <a:buNone/>
              <a:defRPr/>
            </a:lvl3pPr>
            <a:lvl4pPr marL="1371600" marR="0" indent="0" algn="ctr" rtl="0">
              <a:lnSpc>
                <a:spcPct val="100000"/>
              </a:lnSpc>
              <a:spcBef>
                <a:spcPts val="400"/>
              </a:spcBef>
              <a:spcAft>
                <a:spcPts val="0"/>
              </a:spcAft>
              <a:buClr>
                <a:srgbClr val="888888"/>
              </a:buClr>
              <a:buFont typeface="Arial"/>
              <a:buNone/>
              <a:defRPr/>
            </a:lvl4pPr>
            <a:lvl5pPr marL="1828800" marR="0" indent="0" algn="ctr" rtl="0">
              <a:lnSpc>
                <a:spcPct val="100000"/>
              </a:lnSpc>
              <a:spcBef>
                <a:spcPts val="400"/>
              </a:spcBef>
              <a:spcAft>
                <a:spcPts val="0"/>
              </a:spcAft>
              <a:buClr>
                <a:srgbClr val="888888"/>
              </a:buClr>
              <a:buFont typeface="Arial"/>
              <a:buNone/>
              <a:defRPr/>
            </a:lvl5pPr>
            <a:lvl6pPr marL="2286000" marR="0" indent="0" algn="ctr" rtl="0">
              <a:lnSpc>
                <a:spcPct val="100000"/>
              </a:lnSpc>
              <a:spcBef>
                <a:spcPts val="400"/>
              </a:spcBef>
              <a:spcAft>
                <a:spcPts val="0"/>
              </a:spcAft>
              <a:buClr>
                <a:srgbClr val="888888"/>
              </a:buClr>
              <a:buFont typeface="Arial"/>
              <a:buNone/>
              <a:defRPr/>
            </a:lvl6pPr>
            <a:lvl7pPr marL="2743200" marR="0" indent="0" algn="ctr" rtl="0">
              <a:lnSpc>
                <a:spcPct val="100000"/>
              </a:lnSpc>
              <a:spcBef>
                <a:spcPts val="400"/>
              </a:spcBef>
              <a:spcAft>
                <a:spcPts val="0"/>
              </a:spcAft>
              <a:buClr>
                <a:srgbClr val="888888"/>
              </a:buClr>
              <a:buFont typeface="Arial"/>
              <a:buNone/>
              <a:defRPr/>
            </a:lvl7pPr>
            <a:lvl8pPr marL="3200400" marR="0" indent="0" algn="ctr" rtl="0">
              <a:lnSpc>
                <a:spcPct val="100000"/>
              </a:lnSpc>
              <a:spcBef>
                <a:spcPts val="400"/>
              </a:spcBef>
              <a:spcAft>
                <a:spcPts val="0"/>
              </a:spcAft>
              <a:buClr>
                <a:srgbClr val="888888"/>
              </a:buClr>
              <a:buFont typeface="Arial"/>
              <a:buNone/>
              <a:defRPr/>
            </a:lvl8pPr>
            <a:lvl9pPr marL="3657600" marR="0" indent="0" algn="ctr" rtl="0">
              <a:lnSpc>
                <a:spcPct val="100000"/>
              </a:lnSpc>
              <a:spcBef>
                <a:spcPts val="400"/>
              </a:spcBef>
              <a:spcAft>
                <a:spcPts val="0"/>
              </a:spcAft>
              <a:buClr>
                <a:srgbClr val="888888"/>
              </a:buClr>
              <a:buFont typeface="Arial"/>
              <a:buNone/>
              <a:defRPr/>
            </a:lvl9pPr>
          </a:lstStyle>
          <a:p>
            <a:endParaRPr/>
          </a:p>
        </p:txBody>
      </p:sp>
      <p:sp>
        <p:nvSpPr>
          <p:cNvPr id="17" name="Shape 17"/>
          <p:cNvSpPr txBox="1">
            <a:spLocks noGrp="1"/>
          </p:cNvSpPr>
          <p:nvPr>
            <p:ph type="dt" idx="10"/>
          </p:nvPr>
        </p:nvSpPr>
        <p:spPr>
          <a:xfrm>
            <a:off x="457200" y="6356350"/>
            <a:ext cx="2133598" cy="365099"/>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
        <p:nvSpPr>
          <p:cNvPr id="18" name="Shape 18"/>
          <p:cNvSpPr txBox="1">
            <a:spLocks noGrp="1"/>
          </p:cNvSpPr>
          <p:nvPr>
            <p:ph type="ftr" idx="11"/>
          </p:nvPr>
        </p:nvSpPr>
        <p:spPr>
          <a:xfrm>
            <a:off x="3124200" y="6356350"/>
            <a:ext cx="2895600" cy="365099"/>
          </a:xfrm>
          <a:prstGeom prst="rect">
            <a:avLst/>
          </a:prstGeom>
          <a:noFill/>
          <a:ln>
            <a:noFill/>
          </a:ln>
        </p:spPr>
        <p:txBody>
          <a:bodyPr lIns="91425" tIns="91425" rIns="91425" bIns="91425" anchor="ctr" anchorCtr="0"/>
          <a:lstStyle>
            <a:lvl1pPr marL="0" marR="0" indent="0" algn="ctr"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
        <p:nvSpPr>
          <p:cNvPr id="19" name="Shape 19"/>
          <p:cNvSpPr txBox="1">
            <a:spLocks noGrp="1"/>
          </p:cNvSpPr>
          <p:nvPr>
            <p:ph type="sldNum" idx="12"/>
          </p:nvPr>
        </p:nvSpPr>
        <p:spPr>
          <a:xfrm>
            <a:off x="6553200" y="6356350"/>
            <a:ext cx="2133598" cy="365099"/>
          </a:xfrm>
          <a:prstGeom prst="rect">
            <a:avLst/>
          </a:prstGeom>
          <a:noFill/>
          <a:ln>
            <a:noFill/>
          </a:ln>
        </p:spPr>
        <p:txBody>
          <a:bodyPr lIns="91425" tIns="91425" rIns="91425" bIns="91425" anchor="ctr" anchorCtr="0"/>
          <a:lstStyle>
            <a:lvl1pPr marL="0" marR="0" indent="0" algn="r"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cSld name="Title and Content">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buClr>
                <a:schemeClr val="dk1"/>
              </a:buClr>
              <a:buFont typeface="A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2" name="Shape 22"/>
          <p:cNvSpPr txBox="1">
            <a:spLocks noGrp="1"/>
          </p:cNvSpPr>
          <p:nvPr>
            <p:ph type="body" idx="1"/>
          </p:nvPr>
        </p:nvSpPr>
        <p:spPr>
          <a:xfrm>
            <a:off x="457200" y="1600200"/>
            <a:ext cx="8229600" cy="4526100"/>
          </a:xfrm>
          <a:prstGeom prst="rect">
            <a:avLst/>
          </a:prstGeom>
          <a:noFill/>
          <a:ln>
            <a:noFill/>
          </a:ln>
        </p:spPr>
        <p:txBody>
          <a:bodyPr lIns="91425" tIns="91425" rIns="91425" bIns="91425" anchor="t" anchorCtr="0"/>
          <a:lstStyle>
            <a:lvl1pPr marL="342900" indent="38100" algn="l" rtl="0">
              <a:spcBef>
                <a:spcPts val="640"/>
              </a:spcBef>
              <a:buClr>
                <a:schemeClr val="dk1"/>
              </a:buClr>
              <a:buFont typeface="Arial"/>
              <a:buChar char="•"/>
              <a:defRPr/>
            </a:lvl1pPr>
            <a:lvl2pPr marL="742950" indent="69850" algn="l" rtl="0">
              <a:spcBef>
                <a:spcPts val="560"/>
              </a:spcBef>
              <a:buClr>
                <a:schemeClr val="dk1"/>
              </a:buClr>
              <a:buFont typeface="Arial"/>
              <a:buChar char="–"/>
              <a:defRPr/>
            </a:lvl2pPr>
            <a:lvl3pPr marL="1143000" indent="101600" algn="l" rtl="0">
              <a:spcBef>
                <a:spcPts val="480"/>
              </a:spcBef>
              <a:buClr>
                <a:schemeClr val="dk1"/>
              </a:buClr>
              <a:buFont typeface="Arial"/>
              <a:buChar char="•"/>
              <a:defRPr/>
            </a:lvl3pPr>
            <a:lvl4pPr marL="1600200" indent="76200" algn="l" rtl="0">
              <a:spcBef>
                <a:spcPts val="400"/>
              </a:spcBef>
              <a:buClr>
                <a:schemeClr val="dk1"/>
              </a:buClr>
              <a:buFont typeface="Arial"/>
              <a:buChar char="–"/>
              <a:defRPr/>
            </a:lvl4pPr>
            <a:lvl5pPr marL="2057400" indent="76200" algn="l" rtl="0">
              <a:spcBef>
                <a:spcPts val="400"/>
              </a:spcBef>
              <a:buClr>
                <a:schemeClr val="dk1"/>
              </a:buClr>
              <a:buFont typeface="Arial"/>
              <a:buChar char="»"/>
              <a:defRPr/>
            </a:lvl5pPr>
            <a:lvl6pPr marL="2514600" indent="76200" algn="l" rtl="0">
              <a:spcBef>
                <a:spcPts val="400"/>
              </a:spcBef>
              <a:buClr>
                <a:schemeClr val="dk1"/>
              </a:buClr>
              <a:buFont typeface="Arial"/>
              <a:buChar char="•"/>
              <a:defRPr/>
            </a:lvl6pPr>
            <a:lvl7pPr marL="2971800" indent="76200" algn="l" rtl="0">
              <a:spcBef>
                <a:spcPts val="400"/>
              </a:spcBef>
              <a:buClr>
                <a:schemeClr val="dk1"/>
              </a:buClr>
              <a:buFont typeface="Arial"/>
              <a:buChar char="•"/>
              <a:defRPr/>
            </a:lvl7pPr>
            <a:lvl8pPr marL="3429000" indent="76200" algn="l" rtl="0">
              <a:spcBef>
                <a:spcPts val="400"/>
              </a:spcBef>
              <a:buClr>
                <a:schemeClr val="dk1"/>
              </a:buClr>
              <a:buFont typeface="Arial"/>
              <a:buChar char="•"/>
              <a:defRPr/>
            </a:lvl8pPr>
            <a:lvl9pPr marL="3886200" indent="76200" algn="l" rtl="0">
              <a:spcBef>
                <a:spcPts val="400"/>
              </a:spcBef>
              <a:buClr>
                <a:schemeClr val="dk1"/>
              </a:buClr>
              <a:buFont typeface="Arial"/>
              <a:buChar char="•"/>
              <a:defRPr/>
            </a:lvl9pPr>
          </a:lstStyle>
          <a:p>
            <a:endParaRPr/>
          </a:p>
        </p:txBody>
      </p:sp>
      <p:sp>
        <p:nvSpPr>
          <p:cNvPr id="23" name="Shape 23"/>
          <p:cNvSpPr txBox="1">
            <a:spLocks noGrp="1"/>
          </p:cNvSpPr>
          <p:nvPr>
            <p:ph type="dt" idx="10"/>
          </p:nvPr>
        </p:nvSpPr>
        <p:spPr>
          <a:xfrm>
            <a:off x="457200" y="6356350"/>
            <a:ext cx="2133598" cy="365099"/>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
        <p:nvSpPr>
          <p:cNvPr id="24" name="Shape 24"/>
          <p:cNvSpPr txBox="1">
            <a:spLocks noGrp="1"/>
          </p:cNvSpPr>
          <p:nvPr>
            <p:ph type="ftr" idx="11"/>
          </p:nvPr>
        </p:nvSpPr>
        <p:spPr>
          <a:xfrm>
            <a:off x="3124200" y="6356350"/>
            <a:ext cx="2895600" cy="365099"/>
          </a:xfrm>
          <a:prstGeom prst="rect">
            <a:avLst/>
          </a:prstGeom>
          <a:noFill/>
          <a:ln>
            <a:noFill/>
          </a:ln>
        </p:spPr>
        <p:txBody>
          <a:bodyPr lIns="91425" tIns="91425" rIns="91425" bIns="91425" anchor="ctr" anchorCtr="0"/>
          <a:lstStyle>
            <a:lvl1pPr marL="0" marR="0" indent="0" algn="ctr"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
        <p:nvSpPr>
          <p:cNvPr id="25" name="Shape 25"/>
          <p:cNvSpPr txBox="1">
            <a:spLocks noGrp="1"/>
          </p:cNvSpPr>
          <p:nvPr>
            <p:ph type="sldNum" idx="12"/>
          </p:nvPr>
        </p:nvSpPr>
        <p:spPr>
          <a:xfrm>
            <a:off x="6553200" y="6356350"/>
            <a:ext cx="2133598" cy="365099"/>
          </a:xfrm>
          <a:prstGeom prst="rect">
            <a:avLst/>
          </a:prstGeom>
          <a:noFill/>
          <a:ln>
            <a:noFill/>
          </a:ln>
        </p:spPr>
        <p:txBody>
          <a:bodyPr lIns="91425" tIns="91425" rIns="91425" bIns="91425" anchor="ctr" anchorCtr="0"/>
          <a:lstStyle>
            <a:lvl1pPr marL="0" marR="0" indent="0" algn="r"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cSld name="Section Header">
    <p:spTree>
      <p:nvGrpSpPr>
        <p:cNvPr id="1" name="Shape 26"/>
        <p:cNvGrpSpPr/>
        <p:nvPr/>
      </p:nvGrpSpPr>
      <p:grpSpPr>
        <a:xfrm>
          <a:off x="0" y="0"/>
          <a:ext cx="0" cy="0"/>
          <a:chOff x="0" y="0"/>
          <a:chExt cx="0" cy="0"/>
        </a:xfrm>
      </p:grpSpPr>
      <p:sp>
        <p:nvSpPr>
          <p:cNvPr id="27" name="Shape 27"/>
          <p:cNvSpPr txBox="1">
            <a:spLocks noGrp="1"/>
          </p:cNvSpPr>
          <p:nvPr>
            <p:ph type="title"/>
          </p:nvPr>
        </p:nvSpPr>
        <p:spPr>
          <a:xfrm>
            <a:off x="722312" y="4406900"/>
            <a:ext cx="7772400" cy="1361999"/>
          </a:xfrm>
          <a:prstGeom prst="rect">
            <a:avLst/>
          </a:prstGeom>
          <a:noFill/>
          <a:ln>
            <a:noFill/>
          </a:ln>
        </p:spPr>
        <p:txBody>
          <a:bodyPr lIns="91425" tIns="91425" rIns="91425" bIns="91425" anchor="t"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8" name="Shape 28"/>
          <p:cNvSpPr txBox="1">
            <a:spLocks noGrp="1"/>
          </p:cNvSpPr>
          <p:nvPr>
            <p:ph type="body" idx="1"/>
          </p:nvPr>
        </p:nvSpPr>
        <p:spPr>
          <a:xfrm>
            <a:off x="722312" y="2906713"/>
            <a:ext cx="7772400" cy="1500300"/>
          </a:xfrm>
          <a:prstGeom prst="rect">
            <a:avLst/>
          </a:prstGeom>
          <a:noFill/>
          <a:ln>
            <a:noFill/>
          </a:ln>
        </p:spPr>
        <p:txBody>
          <a:bodyPr lIns="91425" tIns="91425" rIns="91425" bIns="91425" anchor="b" anchorCtr="0"/>
          <a:lstStyle>
            <a:lvl1pPr marL="0" indent="0" rtl="0">
              <a:spcBef>
                <a:spcPts val="0"/>
              </a:spcBef>
              <a:buClr>
                <a:srgbClr val="888888"/>
              </a:buClr>
              <a:buFont typeface="Arial"/>
              <a:buNone/>
              <a:defRPr/>
            </a:lvl1pPr>
            <a:lvl2pPr marL="457200" indent="0" rtl="0">
              <a:spcBef>
                <a:spcPts val="0"/>
              </a:spcBef>
              <a:buClr>
                <a:srgbClr val="888888"/>
              </a:buClr>
              <a:buFont typeface="Arial"/>
              <a:buNone/>
              <a:defRPr/>
            </a:lvl2pPr>
            <a:lvl3pPr marL="914400" indent="0" rtl="0">
              <a:spcBef>
                <a:spcPts val="0"/>
              </a:spcBef>
              <a:buClr>
                <a:srgbClr val="888888"/>
              </a:buClr>
              <a:buFont typeface="Arial"/>
              <a:buNone/>
              <a:defRPr/>
            </a:lvl3pPr>
            <a:lvl4pPr marL="1371600" indent="0" rtl="0">
              <a:spcBef>
                <a:spcPts val="0"/>
              </a:spcBef>
              <a:buClr>
                <a:srgbClr val="888888"/>
              </a:buClr>
              <a:buFont typeface="Arial"/>
              <a:buNone/>
              <a:defRPr/>
            </a:lvl4pPr>
            <a:lvl5pPr marL="1828800" indent="0" rtl="0">
              <a:spcBef>
                <a:spcPts val="0"/>
              </a:spcBef>
              <a:buClr>
                <a:srgbClr val="888888"/>
              </a:buClr>
              <a:buFont typeface="Arial"/>
              <a:buNone/>
              <a:defRPr/>
            </a:lvl5pPr>
            <a:lvl6pPr marL="2286000" indent="0" rtl="0">
              <a:spcBef>
                <a:spcPts val="0"/>
              </a:spcBef>
              <a:buClr>
                <a:srgbClr val="888888"/>
              </a:buClr>
              <a:buFont typeface="Arial"/>
              <a:buNone/>
              <a:defRPr/>
            </a:lvl6pPr>
            <a:lvl7pPr marL="2743200" indent="0" rtl="0">
              <a:spcBef>
                <a:spcPts val="0"/>
              </a:spcBef>
              <a:buClr>
                <a:srgbClr val="888888"/>
              </a:buClr>
              <a:buFont typeface="Arial"/>
              <a:buNone/>
              <a:defRPr/>
            </a:lvl7pPr>
            <a:lvl8pPr marL="3200400" indent="0" rtl="0">
              <a:spcBef>
                <a:spcPts val="0"/>
              </a:spcBef>
              <a:buClr>
                <a:srgbClr val="888888"/>
              </a:buClr>
              <a:buFont typeface="Arial"/>
              <a:buNone/>
              <a:defRPr/>
            </a:lvl8pPr>
            <a:lvl9pPr marL="3657600" indent="0" rtl="0">
              <a:spcBef>
                <a:spcPts val="0"/>
              </a:spcBef>
              <a:buClr>
                <a:srgbClr val="888888"/>
              </a:buClr>
              <a:buFont typeface="Arial"/>
              <a:buNone/>
              <a:defRPr/>
            </a:lvl9pPr>
          </a:lstStyle>
          <a:p>
            <a:endParaRPr/>
          </a:p>
        </p:txBody>
      </p:sp>
      <p:sp>
        <p:nvSpPr>
          <p:cNvPr id="29" name="Shape 29"/>
          <p:cNvSpPr txBox="1">
            <a:spLocks noGrp="1"/>
          </p:cNvSpPr>
          <p:nvPr>
            <p:ph type="dt" idx="10"/>
          </p:nvPr>
        </p:nvSpPr>
        <p:spPr>
          <a:xfrm>
            <a:off x="457200" y="6356350"/>
            <a:ext cx="2133598" cy="365099"/>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
        <p:nvSpPr>
          <p:cNvPr id="30" name="Shape 30"/>
          <p:cNvSpPr txBox="1">
            <a:spLocks noGrp="1"/>
          </p:cNvSpPr>
          <p:nvPr>
            <p:ph type="ftr" idx="11"/>
          </p:nvPr>
        </p:nvSpPr>
        <p:spPr>
          <a:xfrm>
            <a:off x="3124200" y="6356350"/>
            <a:ext cx="2895600" cy="365099"/>
          </a:xfrm>
          <a:prstGeom prst="rect">
            <a:avLst/>
          </a:prstGeom>
          <a:noFill/>
          <a:ln>
            <a:noFill/>
          </a:ln>
        </p:spPr>
        <p:txBody>
          <a:bodyPr lIns="91425" tIns="91425" rIns="91425" bIns="91425" anchor="ctr" anchorCtr="0"/>
          <a:lstStyle>
            <a:lvl1pPr marL="0" marR="0" indent="0" algn="ctr"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
        <p:nvSpPr>
          <p:cNvPr id="31" name="Shape 31"/>
          <p:cNvSpPr txBox="1">
            <a:spLocks noGrp="1"/>
          </p:cNvSpPr>
          <p:nvPr>
            <p:ph type="sldNum" idx="12"/>
          </p:nvPr>
        </p:nvSpPr>
        <p:spPr>
          <a:xfrm>
            <a:off x="6553200" y="6356350"/>
            <a:ext cx="2133598" cy="365099"/>
          </a:xfrm>
          <a:prstGeom prst="rect">
            <a:avLst/>
          </a:prstGeom>
          <a:noFill/>
          <a:ln>
            <a:noFill/>
          </a:ln>
        </p:spPr>
        <p:txBody>
          <a:bodyPr lIns="91425" tIns="91425" rIns="91425" bIns="91425" anchor="ctr" anchorCtr="0"/>
          <a:lstStyle>
            <a:lvl1pPr marL="0" marR="0" indent="0" algn="r"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cSld name="Two Conte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buClr>
                <a:schemeClr val="dk1"/>
              </a:buClr>
              <a:buFont typeface="A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4" name="Shape 34"/>
          <p:cNvSpPr txBox="1">
            <a:spLocks noGrp="1"/>
          </p:cNvSpPr>
          <p:nvPr>
            <p:ph type="body" idx="1"/>
          </p:nvPr>
        </p:nvSpPr>
        <p:spPr>
          <a:xfrm>
            <a:off x="457200" y="1600200"/>
            <a:ext cx="4038597" cy="4526100"/>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5" name="Shape 35"/>
          <p:cNvSpPr txBox="1">
            <a:spLocks noGrp="1"/>
          </p:cNvSpPr>
          <p:nvPr>
            <p:ph type="body" idx="2"/>
          </p:nvPr>
        </p:nvSpPr>
        <p:spPr>
          <a:xfrm>
            <a:off x="4648200" y="1600200"/>
            <a:ext cx="4038597" cy="4526100"/>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6" name="Shape 36"/>
          <p:cNvSpPr txBox="1">
            <a:spLocks noGrp="1"/>
          </p:cNvSpPr>
          <p:nvPr>
            <p:ph type="dt" idx="10"/>
          </p:nvPr>
        </p:nvSpPr>
        <p:spPr>
          <a:xfrm>
            <a:off x="457200" y="6356350"/>
            <a:ext cx="2133598" cy="365099"/>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
        <p:nvSpPr>
          <p:cNvPr id="37" name="Shape 37"/>
          <p:cNvSpPr txBox="1">
            <a:spLocks noGrp="1"/>
          </p:cNvSpPr>
          <p:nvPr>
            <p:ph type="ftr" idx="11"/>
          </p:nvPr>
        </p:nvSpPr>
        <p:spPr>
          <a:xfrm>
            <a:off x="3124200" y="6356350"/>
            <a:ext cx="2895600" cy="365099"/>
          </a:xfrm>
          <a:prstGeom prst="rect">
            <a:avLst/>
          </a:prstGeom>
          <a:noFill/>
          <a:ln>
            <a:noFill/>
          </a:ln>
        </p:spPr>
        <p:txBody>
          <a:bodyPr lIns="91425" tIns="91425" rIns="91425" bIns="91425" anchor="ctr" anchorCtr="0"/>
          <a:lstStyle>
            <a:lvl1pPr marL="0" marR="0" indent="0" algn="ctr"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
        <p:nvSpPr>
          <p:cNvPr id="38" name="Shape 38"/>
          <p:cNvSpPr txBox="1">
            <a:spLocks noGrp="1"/>
          </p:cNvSpPr>
          <p:nvPr>
            <p:ph type="sldNum" idx="12"/>
          </p:nvPr>
        </p:nvSpPr>
        <p:spPr>
          <a:xfrm>
            <a:off x="6553200" y="6356350"/>
            <a:ext cx="2133598" cy="365099"/>
          </a:xfrm>
          <a:prstGeom prst="rect">
            <a:avLst/>
          </a:prstGeom>
          <a:noFill/>
          <a:ln>
            <a:noFill/>
          </a:ln>
        </p:spPr>
        <p:txBody>
          <a:bodyPr lIns="91425" tIns="91425" rIns="91425" bIns="91425" anchor="ctr" anchorCtr="0"/>
          <a:lstStyle>
            <a:lvl1pPr marL="0" marR="0" indent="0" algn="r"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cSld name="Comparison">
    <p:spTree>
      <p:nvGrpSpPr>
        <p:cNvPr id="1" name="Shape 39"/>
        <p:cNvGrpSpPr/>
        <p:nvPr/>
      </p:nvGrpSpPr>
      <p:grpSpPr>
        <a:xfrm>
          <a:off x="0" y="0"/>
          <a:ext cx="0" cy="0"/>
          <a:chOff x="0" y="0"/>
          <a:chExt cx="0" cy="0"/>
        </a:xfrm>
      </p:grpSpPr>
      <p:sp>
        <p:nvSpPr>
          <p:cNvPr id="40" name="Shape 40"/>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1" name="Shape 41"/>
          <p:cNvSpPr txBox="1">
            <a:spLocks noGrp="1"/>
          </p:cNvSpPr>
          <p:nvPr>
            <p:ph type="body" idx="1"/>
          </p:nvPr>
        </p:nvSpPr>
        <p:spPr>
          <a:xfrm>
            <a:off x="457200" y="1535112"/>
            <a:ext cx="4040099" cy="639900"/>
          </a:xfrm>
          <a:prstGeom prst="rect">
            <a:avLst/>
          </a:prstGeom>
          <a:noFill/>
          <a:ln>
            <a:noFill/>
          </a:ln>
        </p:spPr>
        <p:txBody>
          <a:bodyPr lIns="91425" tIns="91425" rIns="91425" bIns="91425" anchor="b" anchorCtr="0"/>
          <a:lstStyle>
            <a:lvl1pPr marL="0" indent="0" rtl="0">
              <a:spcBef>
                <a:spcPts val="0"/>
              </a:spcBef>
              <a:buFont typeface="Arial"/>
              <a:buNone/>
              <a:defRPr/>
            </a:lvl1pPr>
            <a:lvl2pPr marL="457200" indent="0" rtl="0">
              <a:spcBef>
                <a:spcPts val="0"/>
              </a:spcBef>
              <a:buFont typeface="Arial"/>
              <a:buNone/>
              <a:defRPr/>
            </a:lvl2pPr>
            <a:lvl3pPr marL="914400" indent="0" rtl="0">
              <a:spcBef>
                <a:spcPts val="0"/>
              </a:spcBef>
              <a:buFont typeface="Arial"/>
              <a:buNone/>
              <a:defRPr/>
            </a:lvl3pPr>
            <a:lvl4pPr marL="1371600" indent="0" rtl="0">
              <a:spcBef>
                <a:spcPts val="0"/>
              </a:spcBef>
              <a:buFont typeface="Arial"/>
              <a:buNone/>
              <a:defRPr/>
            </a:lvl4pPr>
            <a:lvl5pPr marL="1828800" indent="0" rtl="0">
              <a:spcBef>
                <a:spcPts val="0"/>
              </a:spcBef>
              <a:buFont typeface="Arial"/>
              <a:buNone/>
              <a:defRPr/>
            </a:lvl5pPr>
            <a:lvl6pPr marL="2286000" indent="0" rtl="0">
              <a:spcBef>
                <a:spcPts val="0"/>
              </a:spcBef>
              <a:buFont typeface="Arial"/>
              <a:buNone/>
              <a:defRPr/>
            </a:lvl6pPr>
            <a:lvl7pPr marL="2743200" indent="0" rtl="0">
              <a:spcBef>
                <a:spcPts val="0"/>
              </a:spcBef>
              <a:buFont typeface="Arial"/>
              <a:buNone/>
              <a:defRPr/>
            </a:lvl7pPr>
            <a:lvl8pPr marL="3200400" indent="0" rtl="0">
              <a:spcBef>
                <a:spcPts val="0"/>
              </a:spcBef>
              <a:buFont typeface="Arial"/>
              <a:buNone/>
              <a:defRPr/>
            </a:lvl8pPr>
            <a:lvl9pPr marL="3657600" indent="0" rtl="0">
              <a:spcBef>
                <a:spcPts val="0"/>
              </a:spcBef>
              <a:buFont typeface="Arial"/>
              <a:buNone/>
              <a:defRPr/>
            </a:lvl9pPr>
          </a:lstStyle>
          <a:p>
            <a:endParaRPr/>
          </a:p>
        </p:txBody>
      </p:sp>
      <p:sp>
        <p:nvSpPr>
          <p:cNvPr id="42" name="Shape 42"/>
          <p:cNvSpPr txBox="1">
            <a:spLocks noGrp="1"/>
          </p:cNvSpPr>
          <p:nvPr>
            <p:ph type="body" idx="2"/>
          </p:nvPr>
        </p:nvSpPr>
        <p:spPr>
          <a:xfrm>
            <a:off x="457200" y="2174875"/>
            <a:ext cx="4040099" cy="3951300"/>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3" name="Shape 43"/>
          <p:cNvSpPr txBox="1">
            <a:spLocks noGrp="1"/>
          </p:cNvSpPr>
          <p:nvPr>
            <p:ph type="body" idx="3"/>
          </p:nvPr>
        </p:nvSpPr>
        <p:spPr>
          <a:xfrm>
            <a:off x="4645025" y="1535112"/>
            <a:ext cx="4041900" cy="639900"/>
          </a:xfrm>
          <a:prstGeom prst="rect">
            <a:avLst/>
          </a:prstGeom>
          <a:noFill/>
          <a:ln>
            <a:noFill/>
          </a:ln>
        </p:spPr>
        <p:txBody>
          <a:bodyPr lIns="91425" tIns="91425" rIns="91425" bIns="91425" anchor="b" anchorCtr="0"/>
          <a:lstStyle>
            <a:lvl1pPr marL="0" indent="0" rtl="0">
              <a:spcBef>
                <a:spcPts val="0"/>
              </a:spcBef>
              <a:buFont typeface="Arial"/>
              <a:buNone/>
              <a:defRPr/>
            </a:lvl1pPr>
            <a:lvl2pPr marL="457200" indent="0" rtl="0">
              <a:spcBef>
                <a:spcPts val="0"/>
              </a:spcBef>
              <a:buFont typeface="Arial"/>
              <a:buNone/>
              <a:defRPr/>
            </a:lvl2pPr>
            <a:lvl3pPr marL="914400" indent="0" rtl="0">
              <a:spcBef>
                <a:spcPts val="0"/>
              </a:spcBef>
              <a:buFont typeface="Arial"/>
              <a:buNone/>
              <a:defRPr/>
            </a:lvl3pPr>
            <a:lvl4pPr marL="1371600" indent="0" rtl="0">
              <a:spcBef>
                <a:spcPts val="0"/>
              </a:spcBef>
              <a:buFont typeface="Arial"/>
              <a:buNone/>
              <a:defRPr/>
            </a:lvl4pPr>
            <a:lvl5pPr marL="1828800" indent="0" rtl="0">
              <a:spcBef>
                <a:spcPts val="0"/>
              </a:spcBef>
              <a:buFont typeface="Arial"/>
              <a:buNone/>
              <a:defRPr/>
            </a:lvl5pPr>
            <a:lvl6pPr marL="2286000" indent="0" rtl="0">
              <a:spcBef>
                <a:spcPts val="0"/>
              </a:spcBef>
              <a:buFont typeface="Arial"/>
              <a:buNone/>
              <a:defRPr/>
            </a:lvl6pPr>
            <a:lvl7pPr marL="2743200" indent="0" rtl="0">
              <a:spcBef>
                <a:spcPts val="0"/>
              </a:spcBef>
              <a:buFont typeface="Arial"/>
              <a:buNone/>
              <a:defRPr/>
            </a:lvl7pPr>
            <a:lvl8pPr marL="3200400" indent="0" rtl="0">
              <a:spcBef>
                <a:spcPts val="0"/>
              </a:spcBef>
              <a:buFont typeface="Arial"/>
              <a:buNone/>
              <a:defRPr/>
            </a:lvl8pPr>
            <a:lvl9pPr marL="3657600" indent="0" rtl="0">
              <a:spcBef>
                <a:spcPts val="0"/>
              </a:spcBef>
              <a:buFont typeface="Arial"/>
              <a:buNone/>
              <a:defRPr/>
            </a:lvl9pPr>
          </a:lstStyle>
          <a:p>
            <a:endParaRPr/>
          </a:p>
        </p:txBody>
      </p:sp>
      <p:sp>
        <p:nvSpPr>
          <p:cNvPr id="44" name="Shape 44"/>
          <p:cNvSpPr txBox="1">
            <a:spLocks noGrp="1"/>
          </p:cNvSpPr>
          <p:nvPr>
            <p:ph type="body" idx="4"/>
          </p:nvPr>
        </p:nvSpPr>
        <p:spPr>
          <a:xfrm>
            <a:off x="4645025" y="2174875"/>
            <a:ext cx="4041900" cy="3951300"/>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5" name="Shape 45"/>
          <p:cNvSpPr txBox="1">
            <a:spLocks noGrp="1"/>
          </p:cNvSpPr>
          <p:nvPr>
            <p:ph type="dt" idx="10"/>
          </p:nvPr>
        </p:nvSpPr>
        <p:spPr>
          <a:xfrm>
            <a:off x="457200" y="6356350"/>
            <a:ext cx="2133598" cy="365099"/>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
        <p:nvSpPr>
          <p:cNvPr id="46" name="Shape 46"/>
          <p:cNvSpPr txBox="1">
            <a:spLocks noGrp="1"/>
          </p:cNvSpPr>
          <p:nvPr>
            <p:ph type="ftr" idx="11"/>
          </p:nvPr>
        </p:nvSpPr>
        <p:spPr>
          <a:xfrm>
            <a:off x="3124200" y="6356350"/>
            <a:ext cx="2895600" cy="365099"/>
          </a:xfrm>
          <a:prstGeom prst="rect">
            <a:avLst/>
          </a:prstGeom>
          <a:noFill/>
          <a:ln>
            <a:noFill/>
          </a:ln>
        </p:spPr>
        <p:txBody>
          <a:bodyPr lIns="91425" tIns="91425" rIns="91425" bIns="91425" anchor="ctr" anchorCtr="0"/>
          <a:lstStyle>
            <a:lvl1pPr marL="0" marR="0" indent="0" algn="ctr"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
        <p:nvSpPr>
          <p:cNvPr id="47" name="Shape 47"/>
          <p:cNvSpPr txBox="1">
            <a:spLocks noGrp="1"/>
          </p:cNvSpPr>
          <p:nvPr>
            <p:ph type="sldNum" idx="12"/>
          </p:nvPr>
        </p:nvSpPr>
        <p:spPr>
          <a:xfrm>
            <a:off x="6553200" y="6356350"/>
            <a:ext cx="2133598" cy="365099"/>
          </a:xfrm>
          <a:prstGeom prst="rect">
            <a:avLst/>
          </a:prstGeom>
          <a:noFill/>
          <a:ln>
            <a:noFill/>
          </a:ln>
        </p:spPr>
        <p:txBody>
          <a:bodyPr lIns="91425" tIns="91425" rIns="91425" bIns="91425" anchor="ctr" anchorCtr="0"/>
          <a:lstStyle>
            <a:lvl1pPr marL="0" marR="0" indent="0" algn="r"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cSld name="Title Only">
    <p:spTree>
      <p:nvGrpSpPr>
        <p:cNvPr id="1" name="Shape 48"/>
        <p:cNvGrpSpPr/>
        <p:nvPr/>
      </p:nvGrpSpPr>
      <p:grpSpPr>
        <a:xfrm>
          <a:off x="0" y="0"/>
          <a:ext cx="0" cy="0"/>
          <a:chOff x="0" y="0"/>
          <a:chExt cx="0" cy="0"/>
        </a:xfrm>
      </p:grpSpPr>
      <p:sp>
        <p:nvSpPr>
          <p:cNvPr id="49" name="Shape 49"/>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buClr>
                <a:schemeClr val="dk1"/>
              </a:buClr>
              <a:buFont typeface="A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0" name="Shape 50"/>
          <p:cNvSpPr txBox="1">
            <a:spLocks noGrp="1"/>
          </p:cNvSpPr>
          <p:nvPr>
            <p:ph type="dt" idx="10"/>
          </p:nvPr>
        </p:nvSpPr>
        <p:spPr>
          <a:xfrm>
            <a:off x="457200" y="6356350"/>
            <a:ext cx="2133598" cy="365099"/>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
        <p:nvSpPr>
          <p:cNvPr id="51" name="Shape 51"/>
          <p:cNvSpPr txBox="1">
            <a:spLocks noGrp="1"/>
          </p:cNvSpPr>
          <p:nvPr>
            <p:ph type="ftr" idx="11"/>
          </p:nvPr>
        </p:nvSpPr>
        <p:spPr>
          <a:xfrm>
            <a:off x="3124200" y="6356350"/>
            <a:ext cx="2895600" cy="365099"/>
          </a:xfrm>
          <a:prstGeom prst="rect">
            <a:avLst/>
          </a:prstGeom>
          <a:noFill/>
          <a:ln>
            <a:noFill/>
          </a:ln>
        </p:spPr>
        <p:txBody>
          <a:bodyPr lIns="91425" tIns="91425" rIns="91425" bIns="91425" anchor="ctr" anchorCtr="0"/>
          <a:lstStyle>
            <a:lvl1pPr marL="0" marR="0" indent="0" algn="ctr"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
        <p:nvSpPr>
          <p:cNvPr id="52" name="Shape 52"/>
          <p:cNvSpPr txBox="1">
            <a:spLocks noGrp="1"/>
          </p:cNvSpPr>
          <p:nvPr>
            <p:ph type="sldNum" idx="12"/>
          </p:nvPr>
        </p:nvSpPr>
        <p:spPr>
          <a:xfrm>
            <a:off x="6553200" y="6356350"/>
            <a:ext cx="2133598" cy="365099"/>
          </a:xfrm>
          <a:prstGeom prst="rect">
            <a:avLst/>
          </a:prstGeom>
          <a:noFill/>
          <a:ln>
            <a:noFill/>
          </a:ln>
        </p:spPr>
        <p:txBody>
          <a:bodyPr lIns="91425" tIns="91425" rIns="91425" bIns="91425" anchor="ctr" anchorCtr="0"/>
          <a:lstStyle>
            <a:lvl1pPr marL="0" marR="0" indent="0" algn="r"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56182D-F3CE-4F2E-92E9-F718E48D25C7}" type="datetimeFigureOut">
              <a:rPr lang="en-US" smtClean="0"/>
              <a:pPr/>
              <a:t>4/4/16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AA18DD-8A07-48F9-BCA5-71CE4C71484E}"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cSld name="Blank">
    <p:spTree>
      <p:nvGrpSpPr>
        <p:cNvPr id="1" name="Shape 53"/>
        <p:cNvGrpSpPr/>
        <p:nvPr/>
      </p:nvGrpSpPr>
      <p:grpSpPr>
        <a:xfrm>
          <a:off x="0" y="0"/>
          <a:ext cx="0" cy="0"/>
          <a:chOff x="0" y="0"/>
          <a:chExt cx="0" cy="0"/>
        </a:xfrm>
      </p:grpSpPr>
      <p:sp>
        <p:nvSpPr>
          <p:cNvPr id="54" name="Shape 54"/>
          <p:cNvSpPr txBox="1">
            <a:spLocks noGrp="1"/>
          </p:cNvSpPr>
          <p:nvPr>
            <p:ph type="dt" idx="10"/>
          </p:nvPr>
        </p:nvSpPr>
        <p:spPr>
          <a:xfrm>
            <a:off x="457200" y="6356350"/>
            <a:ext cx="2133598" cy="365099"/>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
        <p:nvSpPr>
          <p:cNvPr id="55" name="Shape 55"/>
          <p:cNvSpPr txBox="1">
            <a:spLocks noGrp="1"/>
          </p:cNvSpPr>
          <p:nvPr>
            <p:ph type="ftr" idx="11"/>
          </p:nvPr>
        </p:nvSpPr>
        <p:spPr>
          <a:xfrm>
            <a:off x="3124200" y="6356350"/>
            <a:ext cx="2895600" cy="365099"/>
          </a:xfrm>
          <a:prstGeom prst="rect">
            <a:avLst/>
          </a:prstGeom>
          <a:noFill/>
          <a:ln>
            <a:noFill/>
          </a:ln>
        </p:spPr>
        <p:txBody>
          <a:bodyPr lIns="91425" tIns="91425" rIns="91425" bIns="91425" anchor="ctr" anchorCtr="0"/>
          <a:lstStyle>
            <a:lvl1pPr marL="0" marR="0" indent="0" algn="ctr"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
        <p:nvSpPr>
          <p:cNvPr id="56" name="Shape 56"/>
          <p:cNvSpPr txBox="1">
            <a:spLocks noGrp="1"/>
          </p:cNvSpPr>
          <p:nvPr>
            <p:ph type="sldNum" idx="12"/>
          </p:nvPr>
        </p:nvSpPr>
        <p:spPr>
          <a:xfrm>
            <a:off x="6553200" y="6356350"/>
            <a:ext cx="2133598" cy="365099"/>
          </a:xfrm>
          <a:prstGeom prst="rect">
            <a:avLst/>
          </a:prstGeom>
          <a:noFill/>
          <a:ln>
            <a:noFill/>
          </a:ln>
        </p:spPr>
        <p:txBody>
          <a:bodyPr lIns="91425" tIns="91425" rIns="91425" bIns="91425" anchor="ctr" anchorCtr="0"/>
          <a:lstStyle>
            <a:lvl1pPr marL="0" marR="0" indent="0" algn="r"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cSld name="Content with Caption">
    <p:spTree>
      <p:nvGrpSpPr>
        <p:cNvPr id="1" name="Shape 57"/>
        <p:cNvGrpSpPr/>
        <p:nvPr/>
      </p:nvGrpSpPr>
      <p:grpSpPr>
        <a:xfrm>
          <a:off x="0" y="0"/>
          <a:ext cx="0" cy="0"/>
          <a:chOff x="0" y="0"/>
          <a:chExt cx="0" cy="0"/>
        </a:xfrm>
      </p:grpSpPr>
      <p:sp>
        <p:nvSpPr>
          <p:cNvPr id="58" name="Shape 58"/>
          <p:cNvSpPr txBox="1">
            <a:spLocks noGrp="1"/>
          </p:cNvSpPr>
          <p:nvPr>
            <p:ph type="title"/>
          </p:nvPr>
        </p:nvSpPr>
        <p:spPr>
          <a:xfrm>
            <a:off x="457200" y="273050"/>
            <a:ext cx="3008398" cy="1161900"/>
          </a:xfrm>
          <a:prstGeom prst="rect">
            <a:avLst/>
          </a:prstGeom>
          <a:noFill/>
          <a:ln>
            <a:noFill/>
          </a:ln>
        </p:spPr>
        <p:txBody>
          <a:bodyPr lIns="91425" tIns="91425" rIns="91425" bIns="91425" anchor="b"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9" name="Shape 59"/>
          <p:cNvSpPr txBox="1">
            <a:spLocks noGrp="1"/>
          </p:cNvSpPr>
          <p:nvPr>
            <p:ph type="body" idx="1"/>
          </p:nvPr>
        </p:nvSpPr>
        <p:spPr>
          <a:xfrm>
            <a:off x="3575050" y="273050"/>
            <a:ext cx="5111698" cy="5852998"/>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0" name="Shape 60"/>
          <p:cNvSpPr txBox="1">
            <a:spLocks noGrp="1"/>
          </p:cNvSpPr>
          <p:nvPr>
            <p:ph type="body" idx="2"/>
          </p:nvPr>
        </p:nvSpPr>
        <p:spPr>
          <a:xfrm>
            <a:off x="457200" y="1435100"/>
            <a:ext cx="3008398" cy="4691099"/>
          </a:xfrm>
          <a:prstGeom prst="rect">
            <a:avLst/>
          </a:prstGeom>
          <a:noFill/>
          <a:ln>
            <a:noFill/>
          </a:ln>
        </p:spPr>
        <p:txBody>
          <a:bodyPr lIns="91425" tIns="91425" rIns="91425" bIns="91425" anchor="t" anchorCtr="0"/>
          <a:lstStyle>
            <a:lvl1pPr marL="0" indent="0" rtl="0">
              <a:spcBef>
                <a:spcPts val="0"/>
              </a:spcBef>
              <a:buFont typeface="Arial"/>
              <a:buNone/>
              <a:defRPr/>
            </a:lvl1pPr>
            <a:lvl2pPr marL="457200" indent="0" rtl="0">
              <a:spcBef>
                <a:spcPts val="0"/>
              </a:spcBef>
              <a:buFont typeface="Arial"/>
              <a:buNone/>
              <a:defRPr/>
            </a:lvl2pPr>
            <a:lvl3pPr marL="914400" indent="0" rtl="0">
              <a:spcBef>
                <a:spcPts val="0"/>
              </a:spcBef>
              <a:buFont typeface="Arial"/>
              <a:buNone/>
              <a:defRPr/>
            </a:lvl3pPr>
            <a:lvl4pPr marL="1371600" indent="0" rtl="0">
              <a:spcBef>
                <a:spcPts val="0"/>
              </a:spcBef>
              <a:buFont typeface="Arial"/>
              <a:buNone/>
              <a:defRPr/>
            </a:lvl4pPr>
            <a:lvl5pPr marL="1828800" indent="0" rtl="0">
              <a:spcBef>
                <a:spcPts val="0"/>
              </a:spcBef>
              <a:buFont typeface="Arial"/>
              <a:buNone/>
              <a:defRPr/>
            </a:lvl5pPr>
            <a:lvl6pPr marL="2286000" indent="0" rtl="0">
              <a:spcBef>
                <a:spcPts val="0"/>
              </a:spcBef>
              <a:buFont typeface="Arial"/>
              <a:buNone/>
              <a:defRPr/>
            </a:lvl6pPr>
            <a:lvl7pPr marL="2743200" indent="0" rtl="0">
              <a:spcBef>
                <a:spcPts val="0"/>
              </a:spcBef>
              <a:buFont typeface="Arial"/>
              <a:buNone/>
              <a:defRPr/>
            </a:lvl7pPr>
            <a:lvl8pPr marL="3200400" indent="0" rtl="0">
              <a:spcBef>
                <a:spcPts val="0"/>
              </a:spcBef>
              <a:buFont typeface="Arial"/>
              <a:buNone/>
              <a:defRPr/>
            </a:lvl8pPr>
            <a:lvl9pPr marL="3657600" indent="0" rtl="0">
              <a:spcBef>
                <a:spcPts val="0"/>
              </a:spcBef>
              <a:buFont typeface="Arial"/>
              <a:buNone/>
              <a:defRPr/>
            </a:lvl9pPr>
          </a:lstStyle>
          <a:p>
            <a:endParaRPr/>
          </a:p>
        </p:txBody>
      </p:sp>
      <p:sp>
        <p:nvSpPr>
          <p:cNvPr id="61" name="Shape 61"/>
          <p:cNvSpPr txBox="1">
            <a:spLocks noGrp="1"/>
          </p:cNvSpPr>
          <p:nvPr>
            <p:ph type="dt" idx="10"/>
          </p:nvPr>
        </p:nvSpPr>
        <p:spPr>
          <a:xfrm>
            <a:off x="457200" y="6356350"/>
            <a:ext cx="2133598" cy="365099"/>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
        <p:nvSpPr>
          <p:cNvPr id="62" name="Shape 62"/>
          <p:cNvSpPr txBox="1">
            <a:spLocks noGrp="1"/>
          </p:cNvSpPr>
          <p:nvPr>
            <p:ph type="ftr" idx="11"/>
          </p:nvPr>
        </p:nvSpPr>
        <p:spPr>
          <a:xfrm>
            <a:off x="3124200" y="6356350"/>
            <a:ext cx="2895600" cy="365099"/>
          </a:xfrm>
          <a:prstGeom prst="rect">
            <a:avLst/>
          </a:prstGeom>
          <a:noFill/>
          <a:ln>
            <a:noFill/>
          </a:ln>
        </p:spPr>
        <p:txBody>
          <a:bodyPr lIns="91425" tIns="91425" rIns="91425" bIns="91425" anchor="ctr" anchorCtr="0"/>
          <a:lstStyle>
            <a:lvl1pPr marL="0" marR="0" indent="0" algn="ctr"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
        <p:nvSpPr>
          <p:cNvPr id="63" name="Shape 63"/>
          <p:cNvSpPr txBox="1">
            <a:spLocks noGrp="1"/>
          </p:cNvSpPr>
          <p:nvPr>
            <p:ph type="sldNum" idx="12"/>
          </p:nvPr>
        </p:nvSpPr>
        <p:spPr>
          <a:xfrm>
            <a:off x="6553200" y="6356350"/>
            <a:ext cx="2133598" cy="365099"/>
          </a:xfrm>
          <a:prstGeom prst="rect">
            <a:avLst/>
          </a:prstGeom>
          <a:noFill/>
          <a:ln>
            <a:noFill/>
          </a:ln>
        </p:spPr>
        <p:txBody>
          <a:bodyPr lIns="91425" tIns="91425" rIns="91425" bIns="91425" anchor="ctr" anchorCtr="0"/>
          <a:lstStyle>
            <a:lvl1pPr marL="0" marR="0" indent="0" algn="r"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cSld name="Picture with Caption">
    <p:spTree>
      <p:nvGrpSpPr>
        <p:cNvPr id="1" name="Shape 64"/>
        <p:cNvGrpSpPr/>
        <p:nvPr/>
      </p:nvGrpSpPr>
      <p:grpSpPr>
        <a:xfrm>
          <a:off x="0" y="0"/>
          <a:ext cx="0" cy="0"/>
          <a:chOff x="0" y="0"/>
          <a:chExt cx="0" cy="0"/>
        </a:xfrm>
      </p:grpSpPr>
      <p:sp>
        <p:nvSpPr>
          <p:cNvPr id="65" name="Shape 65"/>
          <p:cNvSpPr txBox="1">
            <a:spLocks noGrp="1"/>
          </p:cNvSpPr>
          <p:nvPr>
            <p:ph type="title"/>
          </p:nvPr>
        </p:nvSpPr>
        <p:spPr>
          <a:xfrm>
            <a:off x="1792288" y="4800600"/>
            <a:ext cx="5486399" cy="566698"/>
          </a:xfrm>
          <a:prstGeom prst="rect">
            <a:avLst/>
          </a:prstGeom>
          <a:noFill/>
          <a:ln>
            <a:noFill/>
          </a:ln>
        </p:spPr>
        <p:txBody>
          <a:bodyPr lIns="91425" tIns="91425" rIns="91425" bIns="91425" anchor="b"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6" name="Shape 66"/>
          <p:cNvSpPr>
            <a:spLocks noGrp="1"/>
          </p:cNvSpPr>
          <p:nvPr>
            <p:ph type="pic" idx="2"/>
          </p:nvPr>
        </p:nvSpPr>
        <p:spPr>
          <a:xfrm>
            <a:off x="1792288" y="612775"/>
            <a:ext cx="5486399" cy="4114800"/>
          </a:xfrm>
          <a:prstGeom prst="rect">
            <a:avLst/>
          </a:prstGeom>
          <a:noFill/>
          <a:ln>
            <a:noFill/>
          </a:ln>
        </p:spPr>
      </p:sp>
      <p:sp>
        <p:nvSpPr>
          <p:cNvPr id="67" name="Shape 67"/>
          <p:cNvSpPr txBox="1">
            <a:spLocks noGrp="1"/>
          </p:cNvSpPr>
          <p:nvPr>
            <p:ph type="body" idx="1"/>
          </p:nvPr>
        </p:nvSpPr>
        <p:spPr>
          <a:xfrm>
            <a:off x="1792288" y="5367337"/>
            <a:ext cx="5486399" cy="804899"/>
          </a:xfrm>
          <a:prstGeom prst="rect">
            <a:avLst/>
          </a:prstGeom>
          <a:noFill/>
          <a:ln>
            <a:noFill/>
          </a:ln>
        </p:spPr>
        <p:txBody>
          <a:bodyPr lIns="91425" tIns="91425" rIns="91425" bIns="91425" anchor="t" anchorCtr="0"/>
          <a:lstStyle>
            <a:lvl1pPr marL="0" indent="0" rtl="0">
              <a:spcBef>
                <a:spcPts val="0"/>
              </a:spcBef>
              <a:buFont typeface="Arial"/>
              <a:buNone/>
              <a:defRPr/>
            </a:lvl1pPr>
            <a:lvl2pPr marL="457200" indent="0" rtl="0">
              <a:spcBef>
                <a:spcPts val="0"/>
              </a:spcBef>
              <a:buFont typeface="Arial"/>
              <a:buNone/>
              <a:defRPr/>
            </a:lvl2pPr>
            <a:lvl3pPr marL="914400" indent="0" rtl="0">
              <a:spcBef>
                <a:spcPts val="0"/>
              </a:spcBef>
              <a:buFont typeface="Arial"/>
              <a:buNone/>
              <a:defRPr/>
            </a:lvl3pPr>
            <a:lvl4pPr marL="1371600" indent="0" rtl="0">
              <a:spcBef>
                <a:spcPts val="0"/>
              </a:spcBef>
              <a:buFont typeface="Arial"/>
              <a:buNone/>
              <a:defRPr/>
            </a:lvl4pPr>
            <a:lvl5pPr marL="1828800" indent="0" rtl="0">
              <a:spcBef>
                <a:spcPts val="0"/>
              </a:spcBef>
              <a:buFont typeface="Arial"/>
              <a:buNone/>
              <a:defRPr/>
            </a:lvl5pPr>
            <a:lvl6pPr marL="2286000" indent="0" rtl="0">
              <a:spcBef>
                <a:spcPts val="0"/>
              </a:spcBef>
              <a:buFont typeface="Arial"/>
              <a:buNone/>
              <a:defRPr/>
            </a:lvl6pPr>
            <a:lvl7pPr marL="2743200" indent="0" rtl="0">
              <a:spcBef>
                <a:spcPts val="0"/>
              </a:spcBef>
              <a:buFont typeface="Arial"/>
              <a:buNone/>
              <a:defRPr/>
            </a:lvl7pPr>
            <a:lvl8pPr marL="3200400" indent="0" rtl="0">
              <a:spcBef>
                <a:spcPts val="0"/>
              </a:spcBef>
              <a:buFont typeface="Arial"/>
              <a:buNone/>
              <a:defRPr/>
            </a:lvl8pPr>
            <a:lvl9pPr marL="3657600" indent="0" rtl="0">
              <a:spcBef>
                <a:spcPts val="0"/>
              </a:spcBef>
              <a:buFont typeface="Arial"/>
              <a:buNone/>
              <a:defRPr/>
            </a:lvl9pPr>
          </a:lstStyle>
          <a:p>
            <a:endParaRPr/>
          </a:p>
        </p:txBody>
      </p:sp>
      <p:sp>
        <p:nvSpPr>
          <p:cNvPr id="68" name="Shape 68"/>
          <p:cNvSpPr txBox="1">
            <a:spLocks noGrp="1"/>
          </p:cNvSpPr>
          <p:nvPr>
            <p:ph type="dt" idx="10"/>
          </p:nvPr>
        </p:nvSpPr>
        <p:spPr>
          <a:xfrm>
            <a:off x="457200" y="6356350"/>
            <a:ext cx="2133598" cy="365099"/>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
        <p:nvSpPr>
          <p:cNvPr id="69" name="Shape 69"/>
          <p:cNvSpPr txBox="1">
            <a:spLocks noGrp="1"/>
          </p:cNvSpPr>
          <p:nvPr>
            <p:ph type="ftr" idx="11"/>
          </p:nvPr>
        </p:nvSpPr>
        <p:spPr>
          <a:xfrm>
            <a:off x="3124200" y="6356350"/>
            <a:ext cx="2895600" cy="365099"/>
          </a:xfrm>
          <a:prstGeom prst="rect">
            <a:avLst/>
          </a:prstGeom>
          <a:noFill/>
          <a:ln>
            <a:noFill/>
          </a:ln>
        </p:spPr>
        <p:txBody>
          <a:bodyPr lIns="91425" tIns="91425" rIns="91425" bIns="91425" anchor="ctr" anchorCtr="0"/>
          <a:lstStyle>
            <a:lvl1pPr marL="0" marR="0" indent="0" algn="ctr"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
        <p:nvSpPr>
          <p:cNvPr id="70" name="Shape 70"/>
          <p:cNvSpPr txBox="1">
            <a:spLocks noGrp="1"/>
          </p:cNvSpPr>
          <p:nvPr>
            <p:ph type="sldNum" idx="12"/>
          </p:nvPr>
        </p:nvSpPr>
        <p:spPr>
          <a:xfrm>
            <a:off x="6553200" y="6356350"/>
            <a:ext cx="2133598" cy="365099"/>
          </a:xfrm>
          <a:prstGeom prst="rect">
            <a:avLst/>
          </a:prstGeom>
          <a:noFill/>
          <a:ln>
            <a:noFill/>
          </a:ln>
        </p:spPr>
        <p:txBody>
          <a:bodyPr lIns="91425" tIns="91425" rIns="91425" bIns="91425" anchor="ctr" anchorCtr="0"/>
          <a:lstStyle>
            <a:lvl1pPr marL="0" marR="0" indent="0" algn="r"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cSld name="Title and Vertical Text">
    <p:spTree>
      <p:nvGrpSpPr>
        <p:cNvPr id="1" name="Shape 71"/>
        <p:cNvGrpSpPr/>
        <p:nvPr/>
      </p:nvGrpSpPr>
      <p:grpSpPr>
        <a:xfrm>
          <a:off x="0" y="0"/>
          <a:ext cx="0" cy="0"/>
          <a:chOff x="0" y="0"/>
          <a:chExt cx="0" cy="0"/>
        </a:xfrm>
      </p:grpSpPr>
      <p:sp>
        <p:nvSpPr>
          <p:cNvPr id="72" name="Shape 72"/>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buClr>
                <a:schemeClr val="dk1"/>
              </a:buClr>
              <a:buFont typeface="A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3" name="Shape 73"/>
          <p:cNvSpPr txBox="1">
            <a:spLocks noGrp="1"/>
          </p:cNvSpPr>
          <p:nvPr>
            <p:ph type="body" idx="1"/>
          </p:nvPr>
        </p:nvSpPr>
        <p:spPr>
          <a:xfrm rot="5400000">
            <a:off x="2308949" y="-251550"/>
            <a:ext cx="4526100" cy="8229600"/>
          </a:xfrm>
          <a:prstGeom prst="rect">
            <a:avLst/>
          </a:prstGeom>
          <a:noFill/>
          <a:ln>
            <a:noFill/>
          </a:ln>
        </p:spPr>
        <p:txBody>
          <a:bodyPr lIns="91425" tIns="91425" rIns="91425" bIns="91425" anchor="t" anchorCtr="0"/>
          <a:lstStyle>
            <a:lvl1pPr marL="342900" indent="38100" algn="l" rtl="0">
              <a:spcBef>
                <a:spcPts val="640"/>
              </a:spcBef>
              <a:buClr>
                <a:schemeClr val="dk1"/>
              </a:buClr>
              <a:buFont typeface="Arial"/>
              <a:buChar char="•"/>
              <a:defRPr/>
            </a:lvl1pPr>
            <a:lvl2pPr marL="742950" indent="69850" algn="l" rtl="0">
              <a:spcBef>
                <a:spcPts val="560"/>
              </a:spcBef>
              <a:buClr>
                <a:schemeClr val="dk1"/>
              </a:buClr>
              <a:buFont typeface="Arial"/>
              <a:buChar char="–"/>
              <a:defRPr/>
            </a:lvl2pPr>
            <a:lvl3pPr marL="1143000" indent="101600" algn="l" rtl="0">
              <a:spcBef>
                <a:spcPts val="480"/>
              </a:spcBef>
              <a:buClr>
                <a:schemeClr val="dk1"/>
              </a:buClr>
              <a:buFont typeface="Arial"/>
              <a:buChar char="•"/>
              <a:defRPr/>
            </a:lvl3pPr>
            <a:lvl4pPr marL="1600200" indent="76200" algn="l" rtl="0">
              <a:spcBef>
                <a:spcPts val="400"/>
              </a:spcBef>
              <a:buClr>
                <a:schemeClr val="dk1"/>
              </a:buClr>
              <a:buFont typeface="Arial"/>
              <a:buChar char="–"/>
              <a:defRPr/>
            </a:lvl4pPr>
            <a:lvl5pPr marL="2057400" indent="76200" algn="l" rtl="0">
              <a:spcBef>
                <a:spcPts val="400"/>
              </a:spcBef>
              <a:buClr>
                <a:schemeClr val="dk1"/>
              </a:buClr>
              <a:buFont typeface="Arial"/>
              <a:buChar char="»"/>
              <a:defRPr/>
            </a:lvl5pPr>
            <a:lvl6pPr marL="2514600" indent="76200" algn="l" rtl="0">
              <a:spcBef>
                <a:spcPts val="400"/>
              </a:spcBef>
              <a:buClr>
                <a:schemeClr val="dk1"/>
              </a:buClr>
              <a:buFont typeface="Arial"/>
              <a:buChar char="•"/>
              <a:defRPr/>
            </a:lvl6pPr>
            <a:lvl7pPr marL="2971800" indent="76200" algn="l" rtl="0">
              <a:spcBef>
                <a:spcPts val="400"/>
              </a:spcBef>
              <a:buClr>
                <a:schemeClr val="dk1"/>
              </a:buClr>
              <a:buFont typeface="Arial"/>
              <a:buChar char="•"/>
              <a:defRPr/>
            </a:lvl7pPr>
            <a:lvl8pPr marL="3429000" indent="76200" algn="l" rtl="0">
              <a:spcBef>
                <a:spcPts val="400"/>
              </a:spcBef>
              <a:buClr>
                <a:schemeClr val="dk1"/>
              </a:buClr>
              <a:buFont typeface="Arial"/>
              <a:buChar char="•"/>
              <a:defRPr/>
            </a:lvl8pPr>
            <a:lvl9pPr marL="3886200" indent="76200" algn="l" rtl="0">
              <a:spcBef>
                <a:spcPts val="400"/>
              </a:spcBef>
              <a:buClr>
                <a:schemeClr val="dk1"/>
              </a:buClr>
              <a:buFont typeface="Arial"/>
              <a:buChar char="•"/>
              <a:defRPr/>
            </a:lvl9pPr>
          </a:lstStyle>
          <a:p>
            <a:endParaRPr/>
          </a:p>
        </p:txBody>
      </p:sp>
      <p:sp>
        <p:nvSpPr>
          <p:cNvPr id="74" name="Shape 74"/>
          <p:cNvSpPr txBox="1">
            <a:spLocks noGrp="1"/>
          </p:cNvSpPr>
          <p:nvPr>
            <p:ph type="dt" idx="10"/>
          </p:nvPr>
        </p:nvSpPr>
        <p:spPr>
          <a:xfrm>
            <a:off x="457200" y="6356350"/>
            <a:ext cx="2133598" cy="365099"/>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
        <p:nvSpPr>
          <p:cNvPr id="75" name="Shape 75"/>
          <p:cNvSpPr txBox="1">
            <a:spLocks noGrp="1"/>
          </p:cNvSpPr>
          <p:nvPr>
            <p:ph type="ftr" idx="11"/>
          </p:nvPr>
        </p:nvSpPr>
        <p:spPr>
          <a:xfrm>
            <a:off x="3124200" y="6356350"/>
            <a:ext cx="2895600" cy="365099"/>
          </a:xfrm>
          <a:prstGeom prst="rect">
            <a:avLst/>
          </a:prstGeom>
          <a:noFill/>
          <a:ln>
            <a:noFill/>
          </a:ln>
        </p:spPr>
        <p:txBody>
          <a:bodyPr lIns="91425" tIns="91425" rIns="91425" bIns="91425" anchor="ctr" anchorCtr="0"/>
          <a:lstStyle>
            <a:lvl1pPr marL="0" marR="0" indent="0" algn="ctr"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
        <p:nvSpPr>
          <p:cNvPr id="76" name="Shape 76"/>
          <p:cNvSpPr txBox="1">
            <a:spLocks noGrp="1"/>
          </p:cNvSpPr>
          <p:nvPr>
            <p:ph type="sldNum" idx="12"/>
          </p:nvPr>
        </p:nvSpPr>
        <p:spPr>
          <a:xfrm>
            <a:off x="6553200" y="6356350"/>
            <a:ext cx="2133598" cy="365099"/>
          </a:xfrm>
          <a:prstGeom prst="rect">
            <a:avLst/>
          </a:prstGeom>
          <a:noFill/>
          <a:ln>
            <a:noFill/>
          </a:ln>
        </p:spPr>
        <p:txBody>
          <a:bodyPr lIns="91425" tIns="91425" rIns="91425" bIns="91425" anchor="ctr" anchorCtr="0"/>
          <a:lstStyle>
            <a:lvl1pPr marL="0" marR="0" indent="0" algn="r"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cSld name="Vertical Title and Text">
    <p:spTree>
      <p:nvGrpSpPr>
        <p:cNvPr id="1" name="Shape 77"/>
        <p:cNvGrpSpPr/>
        <p:nvPr/>
      </p:nvGrpSpPr>
      <p:grpSpPr>
        <a:xfrm>
          <a:off x="0" y="0"/>
          <a:ext cx="0" cy="0"/>
          <a:chOff x="0" y="0"/>
          <a:chExt cx="0" cy="0"/>
        </a:xfrm>
      </p:grpSpPr>
      <p:sp>
        <p:nvSpPr>
          <p:cNvPr id="78" name="Shape 78"/>
          <p:cNvSpPr txBox="1">
            <a:spLocks noGrp="1"/>
          </p:cNvSpPr>
          <p:nvPr>
            <p:ph type="title"/>
          </p:nvPr>
        </p:nvSpPr>
        <p:spPr>
          <a:xfrm rot="5400000">
            <a:off x="4732349" y="2171687"/>
            <a:ext cx="5851500" cy="2057400"/>
          </a:xfrm>
          <a:prstGeom prst="rect">
            <a:avLst/>
          </a:prstGeom>
          <a:noFill/>
          <a:ln>
            <a:noFill/>
          </a:ln>
        </p:spPr>
        <p:txBody>
          <a:bodyPr lIns="91425" tIns="91425" rIns="91425" bIns="91425" anchor="ctr" anchorCtr="0"/>
          <a:lstStyle>
            <a:lvl1pPr algn="ctr" rtl="0">
              <a:spcBef>
                <a:spcPts val="0"/>
              </a:spcBef>
              <a:buClr>
                <a:schemeClr val="dk1"/>
              </a:buClr>
              <a:buFont typeface="A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9" name="Shape 79"/>
          <p:cNvSpPr txBox="1">
            <a:spLocks noGrp="1"/>
          </p:cNvSpPr>
          <p:nvPr>
            <p:ph type="body" idx="1"/>
          </p:nvPr>
        </p:nvSpPr>
        <p:spPr>
          <a:xfrm rot="5400000">
            <a:off x="541349" y="190487"/>
            <a:ext cx="5851500" cy="6019798"/>
          </a:xfrm>
          <a:prstGeom prst="rect">
            <a:avLst/>
          </a:prstGeom>
          <a:noFill/>
          <a:ln>
            <a:noFill/>
          </a:ln>
        </p:spPr>
        <p:txBody>
          <a:bodyPr lIns="91425" tIns="91425" rIns="91425" bIns="91425" anchor="t" anchorCtr="0"/>
          <a:lstStyle>
            <a:lvl1pPr marL="342900" indent="38100" algn="l" rtl="0">
              <a:spcBef>
                <a:spcPts val="640"/>
              </a:spcBef>
              <a:buClr>
                <a:schemeClr val="dk1"/>
              </a:buClr>
              <a:buFont typeface="Arial"/>
              <a:buChar char="•"/>
              <a:defRPr/>
            </a:lvl1pPr>
            <a:lvl2pPr marL="742950" indent="69850" algn="l" rtl="0">
              <a:spcBef>
                <a:spcPts val="560"/>
              </a:spcBef>
              <a:buClr>
                <a:schemeClr val="dk1"/>
              </a:buClr>
              <a:buFont typeface="Arial"/>
              <a:buChar char="–"/>
              <a:defRPr/>
            </a:lvl2pPr>
            <a:lvl3pPr marL="1143000" indent="101600" algn="l" rtl="0">
              <a:spcBef>
                <a:spcPts val="480"/>
              </a:spcBef>
              <a:buClr>
                <a:schemeClr val="dk1"/>
              </a:buClr>
              <a:buFont typeface="Arial"/>
              <a:buChar char="•"/>
              <a:defRPr/>
            </a:lvl3pPr>
            <a:lvl4pPr marL="1600200" indent="76200" algn="l" rtl="0">
              <a:spcBef>
                <a:spcPts val="400"/>
              </a:spcBef>
              <a:buClr>
                <a:schemeClr val="dk1"/>
              </a:buClr>
              <a:buFont typeface="Arial"/>
              <a:buChar char="–"/>
              <a:defRPr/>
            </a:lvl4pPr>
            <a:lvl5pPr marL="2057400" indent="76200" algn="l" rtl="0">
              <a:spcBef>
                <a:spcPts val="400"/>
              </a:spcBef>
              <a:buClr>
                <a:schemeClr val="dk1"/>
              </a:buClr>
              <a:buFont typeface="Arial"/>
              <a:buChar char="»"/>
              <a:defRPr/>
            </a:lvl5pPr>
            <a:lvl6pPr marL="2514600" indent="76200" algn="l" rtl="0">
              <a:spcBef>
                <a:spcPts val="400"/>
              </a:spcBef>
              <a:buClr>
                <a:schemeClr val="dk1"/>
              </a:buClr>
              <a:buFont typeface="Arial"/>
              <a:buChar char="•"/>
              <a:defRPr/>
            </a:lvl6pPr>
            <a:lvl7pPr marL="2971800" indent="76200" algn="l" rtl="0">
              <a:spcBef>
                <a:spcPts val="400"/>
              </a:spcBef>
              <a:buClr>
                <a:schemeClr val="dk1"/>
              </a:buClr>
              <a:buFont typeface="Arial"/>
              <a:buChar char="•"/>
              <a:defRPr/>
            </a:lvl7pPr>
            <a:lvl8pPr marL="3429000" indent="76200" algn="l" rtl="0">
              <a:spcBef>
                <a:spcPts val="400"/>
              </a:spcBef>
              <a:buClr>
                <a:schemeClr val="dk1"/>
              </a:buClr>
              <a:buFont typeface="Arial"/>
              <a:buChar char="•"/>
              <a:defRPr/>
            </a:lvl8pPr>
            <a:lvl9pPr marL="3886200" indent="76200" algn="l" rtl="0">
              <a:spcBef>
                <a:spcPts val="400"/>
              </a:spcBef>
              <a:buClr>
                <a:schemeClr val="dk1"/>
              </a:buClr>
              <a:buFont typeface="Arial"/>
              <a:buChar char="•"/>
              <a:defRPr/>
            </a:lvl9pPr>
          </a:lstStyle>
          <a:p>
            <a:endParaRPr/>
          </a:p>
        </p:txBody>
      </p:sp>
      <p:sp>
        <p:nvSpPr>
          <p:cNvPr id="80" name="Shape 80"/>
          <p:cNvSpPr txBox="1">
            <a:spLocks noGrp="1"/>
          </p:cNvSpPr>
          <p:nvPr>
            <p:ph type="dt" idx="10"/>
          </p:nvPr>
        </p:nvSpPr>
        <p:spPr>
          <a:xfrm>
            <a:off x="457200" y="6356350"/>
            <a:ext cx="2133598" cy="365099"/>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
        <p:nvSpPr>
          <p:cNvPr id="81" name="Shape 81"/>
          <p:cNvSpPr txBox="1">
            <a:spLocks noGrp="1"/>
          </p:cNvSpPr>
          <p:nvPr>
            <p:ph type="ftr" idx="11"/>
          </p:nvPr>
        </p:nvSpPr>
        <p:spPr>
          <a:xfrm>
            <a:off x="3124200" y="6356350"/>
            <a:ext cx="2895600" cy="365099"/>
          </a:xfrm>
          <a:prstGeom prst="rect">
            <a:avLst/>
          </a:prstGeom>
          <a:noFill/>
          <a:ln>
            <a:noFill/>
          </a:ln>
        </p:spPr>
        <p:txBody>
          <a:bodyPr lIns="91425" tIns="91425" rIns="91425" bIns="91425" anchor="ctr" anchorCtr="0"/>
          <a:lstStyle>
            <a:lvl1pPr marL="0" marR="0" indent="0" algn="ctr"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
        <p:nvSpPr>
          <p:cNvPr id="82" name="Shape 82"/>
          <p:cNvSpPr txBox="1">
            <a:spLocks noGrp="1"/>
          </p:cNvSpPr>
          <p:nvPr>
            <p:ph type="sldNum" idx="12"/>
          </p:nvPr>
        </p:nvSpPr>
        <p:spPr>
          <a:xfrm>
            <a:off x="6553200" y="6356350"/>
            <a:ext cx="2133598" cy="365099"/>
          </a:xfrm>
          <a:prstGeom prst="rect">
            <a:avLst/>
          </a:prstGeom>
          <a:noFill/>
          <a:ln>
            <a:noFill/>
          </a:ln>
        </p:spPr>
        <p:txBody>
          <a:bodyPr lIns="91425" tIns="91425" rIns="91425" bIns="91425" anchor="ctr" anchorCtr="0"/>
          <a:lstStyle>
            <a:lvl1pPr marL="0" marR="0" indent="0" algn="r"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
  <p:cSld name="Title and Body">
    <p:spTree>
      <p:nvGrpSpPr>
        <p:cNvPr id="1" name="Shape 10"/>
        <p:cNvGrpSpPr/>
        <p:nvPr/>
      </p:nvGrpSpPr>
      <p:grpSpPr>
        <a:xfrm>
          <a:off x="0" y="0"/>
          <a:ext cx="0" cy="0"/>
          <a:chOff x="0" y="0"/>
          <a:chExt cx="0" cy="0"/>
        </a:xfrm>
      </p:grpSpPr>
      <p:sp>
        <p:nvSpPr>
          <p:cNvPr id="11" name="Shape 11"/>
          <p:cNvSpPr txBox="1">
            <a:spLocks noGrp="1"/>
          </p:cNvSpPr>
          <p:nvPr>
            <p:ph type="title"/>
          </p:nvPr>
        </p:nvSpPr>
        <p:spPr>
          <a:xfrm>
            <a:off x="457200" y="274637"/>
            <a:ext cx="8229600" cy="114300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2" name="Shape 12"/>
          <p:cNvSpPr txBox="1">
            <a:spLocks noGrp="1"/>
          </p:cNvSpPr>
          <p:nvPr>
            <p:ph type="body" idx="1"/>
          </p:nvPr>
        </p:nvSpPr>
        <p:spPr>
          <a:xfrm>
            <a:off x="457200" y="1600200"/>
            <a:ext cx="8229600" cy="4967700"/>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06134396"/>
      </p:ext>
    </p:extLst>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ColTx">
  <p:cSld name="Title and Two Columns">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457200" y="274637"/>
            <a:ext cx="8229600" cy="114300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5" name="Shape 15"/>
          <p:cNvSpPr txBox="1">
            <a:spLocks noGrp="1"/>
          </p:cNvSpPr>
          <p:nvPr>
            <p:ph type="body" idx="1"/>
          </p:nvPr>
        </p:nvSpPr>
        <p:spPr>
          <a:xfrm>
            <a:off x="457200" y="1600200"/>
            <a:ext cx="3994500" cy="4967700"/>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6" name="Shape 16"/>
          <p:cNvSpPr txBox="1">
            <a:spLocks noGrp="1"/>
          </p:cNvSpPr>
          <p:nvPr>
            <p:ph type="body" idx="2"/>
          </p:nvPr>
        </p:nvSpPr>
        <p:spPr>
          <a:xfrm>
            <a:off x="4692273" y="1600200"/>
            <a:ext cx="3994500" cy="4967700"/>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769977792"/>
      </p:ext>
    </p:extLst>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cSld name="Title Only">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457200" y="274637"/>
            <a:ext cx="8229600" cy="114300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843148993"/>
      </p:ext>
    </p:extLst>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name="Caption">
    <p:spTree>
      <p:nvGrpSpPr>
        <p:cNvPr id="1" name="Shape 19"/>
        <p:cNvGrpSpPr/>
        <p:nvPr/>
      </p:nvGrpSpPr>
      <p:grpSpPr>
        <a:xfrm>
          <a:off x="0" y="0"/>
          <a:ext cx="0" cy="0"/>
          <a:chOff x="0" y="0"/>
          <a:chExt cx="0" cy="0"/>
        </a:xfrm>
      </p:grpSpPr>
      <p:sp>
        <p:nvSpPr>
          <p:cNvPr id="20" name="Shape 20"/>
          <p:cNvSpPr txBox="1">
            <a:spLocks noGrp="1"/>
          </p:cNvSpPr>
          <p:nvPr>
            <p:ph type="body" idx="1"/>
          </p:nvPr>
        </p:nvSpPr>
        <p:spPr>
          <a:xfrm>
            <a:off x="457200" y="5875078"/>
            <a:ext cx="8229600" cy="692700"/>
          </a:xfrm>
          <a:prstGeom prst="rect">
            <a:avLst/>
          </a:prstGeom>
        </p:spPr>
        <p:txBody>
          <a:bodyPr lIns="91425" tIns="91425" rIns="91425" bIns="91425" anchor="t" anchorCtr="0"/>
          <a:lstStyle>
            <a:lvl1pPr algn="ctr">
              <a:spcBef>
                <a:spcPts val="360"/>
              </a:spcBef>
              <a:buSzPct val="100000"/>
              <a:buNone/>
              <a:defRPr sz="1800"/>
            </a:lvl1pPr>
          </a:lstStyle>
          <a:p>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222677237"/>
      </p:ext>
    </p:extLst>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cSld name="Blank">
    <p:spTree>
      <p:nvGrpSpPr>
        <p:cNvPr id="1" name="Shape 21"/>
        <p:cNvGrpSpPr/>
        <p:nvPr/>
      </p:nvGrpSpPr>
      <p:grpSpPr>
        <a:xfrm>
          <a:off x="0" y="0"/>
          <a:ext cx="0" cy="0"/>
          <a:chOff x="0" y="0"/>
          <a:chExt cx="0" cy="0"/>
        </a:xfrm>
      </p:grpSpPr>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74815734"/>
      </p:ext>
    </p:extLst>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856182D-F3CE-4F2E-92E9-F718E48D25C7}" type="datetimeFigureOut">
              <a:rPr lang="en-US" smtClean="0"/>
              <a:pPr/>
              <a:t>4/4/16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AA18DD-8A07-48F9-BCA5-71CE4C71484E}"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cSld name="Title Slide">
    <p:spTree>
      <p:nvGrpSpPr>
        <p:cNvPr id="1" name="Shape 120"/>
        <p:cNvGrpSpPr/>
        <p:nvPr/>
      </p:nvGrpSpPr>
      <p:grpSpPr>
        <a:xfrm>
          <a:off x="0" y="0"/>
          <a:ext cx="0" cy="0"/>
          <a:chOff x="0" y="0"/>
          <a:chExt cx="0" cy="0"/>
        </a:xfrm>
      </p:grpSpPr>
      <p:sp>
        <p:nvSpPr>
          <p:cNvPr id="121" name="Shape 121"/>
          <p:cNvSpPr txBox="1">
            <a:spLocks noGrp="1"/>
          </p:cNvSpPr>
          <p:nvPr>
            <p:ph type="ctrTitle"/>
          </p:nvPr>
        </p:nvSpPr>
        <p:spPr>
          <a:xfrm>
            <a:off x="685800" y="2130425"/>
            <a:ext cx="7772400" cy="1470000"/>
          </a:xfrm>
          <a:prstGeom prst="rect">
            <a:avLst/>
          </a:prstGeom>
          <a:noFill/>
          <a:ln>
            <a:noFill/>
          </a:ln>
        </p:spPr>
        <p:txBody>
          <a:bodyPr lIns="91425" tIns="91425" rIns="91425" bIns="91425" anchor="ctr" anchorCtr="0"/>
          <a:lstStyle>
            <a:lvl1pPr marL="0" marR="0" indent="0" algn="ctr" rtl="0">
              <a:spcBef>
                <a:spcPts val="0"/>
              </a:spcBef>
              <a:buClr>
                <a:schemeClr val="dk1"/>
              </a:buClr>
              <a:buFont typeface="Calibri"/>
              <a:buNone/>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122" name="Shape 122"/>
          <p:cNvSpPr txBox="1">
            <a:spLocks noGrp="1"/>
          </p:cNvSpPr>
          <p:nvPr>
            <p:ph type="subTitle" idx="1"/>
          </p:nvPr>
        </p:nvSpPr>
        <p:spPr>
          <a:xfrm>
            <a:off x="1371600" y="3886200"/>
            <a:ext cx="6400799" cy="1752600"/>
          </a:xfrm>
          <a:prstGeom prst="rect">
            <a:avLst/>
          </a:prstGeom>
          <a:noFill/>
          <a:ln>
            <a:noFill/>
          </a:ln>
        </p:spPr>
        <p:txBody>
          <a:bodyPr lIns="91425" tIns="91425" rIns="91425" bIns="91425" anchor="t" anchorCtr="0"/>
          <a:lstStyle>
            <a:lvl1pPr marL="0" marR="0" indent="0" algn="ctr" rtl="0">
              <a:spcBef>
                <a:spcPts val="640"/>
              </a:spcBef>
              <a:buClr>
                <a:srgbClr val="888888"/>
              </a:buClr>
              <a:buFont typeface="Calibri"/>
              <a:buNone/>
              <a:defRPr/>
            </a:lvl1pPr>
            <a:lvl2pPr marL="457200" marR="0" indent="0" algn="ctr" rtl="0">
              <a:spcBef>
                <a:spcPts val="560"/>
              </a:spcBef>
              <a:buClr>
                <a:srgbClr val="888888"/>
              </a:buClr>
              <a:buFont typeface="Calibri"/>
              <a:buNone/>
              <a:defRPr/>
            </a:lvl2pPr>
            <a:lvl3pPr marL="914400" marR="0" indent="0" algn="ctr" rtl="0">
              <a:spcBef>
                <a:spcPts val="480"/>
              </a:spcBef>
              <a:buClr>
                <a:srgbClr val="888888"/>
              </a:buClr>
              <a:buFont typeface="Calibri"/>
              <a:buNone/>
              <a:defRPr/>
            </a:lvl3pPr>
            <a:lvl4pPr marL="1371600" marR="0" indent="0" algn="ctr" rtl="0">
              <a:spcBef>
                <a:spcPts val="400"/>
              </a:spcBef>
              <a:buClr>
                <a:srgbClr val="888888"/>
              </a:buClr>
              <a:buFont typeface="Calibri"/>
              <a:buNone/>
              <a:defRPr/>
            </a:lvl4pPr>
            <a:lvl5pPr marL="1828800" marR="0" indent="0" algn="ctr" rtl="0">
              <a:spcBef>
                <a:spcPts val="400"/>
              </a:spcBef>
              <a:buClr>
                <a:srgbClr val="888888"/>
              </a:buClr>
              <a:buFont typeface="Calibri"/>
              <a:buNone/>
              <a:defRPr/>
            </a:lvl5pPr>
            <a:lvl6pPr marL="2286000" marR="0" indent="0" algn="ctr" rtl="0">
              <a:spcBef>
                <a:spcPts val="400"/>
              </a:spcBef>
              <a:buClr>
                <a:srgbClr val="888888"/>
              </a:buClr>
              <a:buFont typeface="Calibri"/>
              <a:buNone/>
              <a:defRPr/>
            </a:lvl6pPr>
            <a:lvl7pPr marL="2743200" marR="0" indent="0" algn="ctr" rtl="0">
              <a:spcBef>
                <a:spcPts val="400"/>
              </a:spcBef>
              <a:buClr>
                <a:srgbClr val="888888"/>
              </a:buClr>
              <a:buFont typeface="Calibri"/>
              <a:buNone/>
              <a:defRPr/>
            </a:lvl7pPr>
            <a:lvl8pPr marL="3200400" marR="0" indent="0" algn="ctr" rtl="0">
              <a:spcBef>
                <a:spcPts val="400"/>
              </a:spcBef>
              <a:buClr>
                <a:srgbClr val="888888"/>
              </a:buClr>
              <a:buFont typeface="Calibri"/>
              <a:buNone/>
              <a:defRPr/>
            </a:lvl8pPr>
            <a:lvl9pPr marL="3657600" marR="0" indent="0" algn="ctr" rtl="0">
              <a:spcBef>
                <a:spcPts val="400"/>
              </a:spcBef>
              <a:buClr>
                <a:srgbClr val="888888"/>
              </a:buClr>
              <a:buFont typeface="Calibri"/>
              <a:buNone/>
              <a:defRPr/>
            </a:lvl9pPr>
          </a:lstStyle>
          <a:p>
            <a:endParaRPr/>
          </a:p>
        </p:txBody>
      </p:sp>
      <p:sp>
        <p:nvSpPr>
          <p:cNvPr id="123" name="Shape 123"/>
          <p:cNvSpPr txBox="1">
            <a:spLocks noGrp="1"/>
          </p:cNvSpPr>
          <p:nvPr>
            <p:ph type="dt" idx="10"/>
          </p:nvPr>
        </p:nvSpPr>
        <p:spPr>
          <a:xfrm>
            <a:off x="457200" y="6356350"/>
            <a:ext cx="2133599" cy="365099"/>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24" name="Shape 124"/>
          <p:cNvSpPr txBox="1">
            <a:spLocks noGrp="1"/>
          </p:cNvSpPr>
          <p:nvPr>
            <p:ph type="ftr" idx="11"/>
          </p:nvPr>
        </p:nvSpPr>
        <p:spPr>
          <a:xfrm>
            <a:off x="3124200" y="6356350"/>
            <a:ext cx="2895600" cy="365099"/>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25" name="Shape 125"/>
          <p:cNvSpPr txBox="1">
            <a:spLocks noGrp="1"/>
          </p:cNvSpPr>
          <p:nvPr>
            <p:ph type="sldNum" idx="12"/>
          </p:nvPr>
        </p:nvSpPr>
        <p:spPr>
          <a:xfrm>
            <a:off x="6553200" y="6356350"/>
            <a:ext cx="2133599" cy="365099"/>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913124897"/>
      </p:ext>
    </p:extLst>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cSld name="Section Header">
    <p:spTree>
      <p:nvGrpSpPr>
        <p:cNvPr id="1" name="Shape 131"/>
        <p:cNvGrpSpPr/>
        <p:nvPr/>
      </p:nvGrpSpPr>
      <p:grpSpPr>
        <a:xfrm>
          <a:off x="0" y="0"/>
          <a:ext cx="0" cy="0"/>
          <a:chOff x="0" y="0"/>
          <a:chExt cx="0" cy="0"/>
        </a:xfrm>
      </p:grpSpPr>
      <p:sp>
        <p:nvSpPr>
          <p:cNvPr id="132" name="Shape 132"/>
          <p:cNvSpPr txBox="1">
            <a:spLocks noGrp="1"/>
          </p:cNvSpPr>
          <p:nvPr>
            <p:ph type="title"/>
          </p:nvPr>
        </p:nvSpPr>
        <p:spPr>
          <a:xfrm>
            <a:off x="722312" y="4406900"/>
            <a:ext cx="7772400" cy="1361999"/>
          </a:xfrm>
          <a:prstGeom prst="rect">
            <a:avLst/>
          </a:prstGeom>
          <a:noFill/>
          <a:ln>
            <a:noFill/>
          </a:ln>
        </p:spPr>
        <p:txBody>
          <a:bodyPr lIns="91425" tIns="91425" rIns="91425" bIns="91425" anchor="t"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33" name="Shape 133"/>
          <p:cNvSpPr txBox="1">
            <a:spLocks noGrp="1"/>
          </p:cNvSpPr>
          <p:nvPr>
            <p:ph type="body" idx="1"/>
          </p:nvPr>
        </p:nvSpPr>
        <p:spPr>
          <a:xfrm>
            <a:off x="722312" y="2906713"/>
            <a:ext cx="7772400" cy="1500300"/>
          </a:xfrm>
          <a:prstGeom prst="rect">
            <a:avLst/>
          </a:prstGeom>
          <a:noFill/>
          <a:ln>
            <a:noFill/>
          </a:ln>
        </p:spPr>
        <p:txBody>
          <a:bodyPr lIns="91425" tIns="91425" rIns="91425" bIns="91425" anchor="b" anchorCtr="0"/>
          <a:lstStyle>
            <a:lvl1pPr marL="0" indent="0" rtl="0">
              <a:spcBef>
                <a:spcPts val="0"/>
              </a:spcBef>
              <a:buClr>
                <a:srgbClr val="888888"/>
              </a:buClr>
              <a:buFont typeface="Calibri"/>
              <a:buNone/>
              <a:defRPr/>
            </a:lvl1pPr>
            <a:lvl2pPr marL="457200" indent="0" rtl="0">
              <a:spcBef>
                <a:spcPts val="0"/>
              </a:spcBef>
              <a:buClr>
                <a:srgbClr val="888888"/>
              </a:buClr>
              <a:buFont typeface="Calibri"/>
              <a:buNone/>
              <a:defRPr/>
            </a:lvl2pPr>
            <a:lvl3pPr marL="914400" indent="0" rtl="0">
              <a:spcBef>
                <a:spcPts val="0"/>
              </a:spcBef>
              <a:buClr>
                <a:srgbClr val="888888"/>
              </a:buClr>
              <a:buFont typeface="Calibri"/>
              <a:buNone/>
              <a:defRPr/>
            </a:lvl3pPr>
            <a:lvl4pPr marL="1371600" indent="0" rtl="0">
              <a:spcBef>
                <a:spcPts val="0"/>
              </a:spcBef>
              <a:buClr>
                <a:srgbClr val="888888"/>
              </a:buClr>
              <a:buFont typeface="Calibri"/>
              <a:buNone/>
              <a:defRPr/>
            </a:lvl4pPr>
            <a:lvl5pPr marL="1828800" indent="0" rtl="0">
              <a:spcBef>
                <a:spcPts val="0"/>
              </a:spcBef>
              <a:buClr>
                <a:srgbClr val="888888"/>
              </a:buClr>
              <a:buFont typeface="Calibri"/>
              <a:buNone/>
              <a:defRPr/>
            </a:lvl5pPr>
            <a:lvl6pPr marL="2286000" indent="0" rtl="0">
              <a:spcBef>
                <a:spcPts val="0"/>
              </a:spcBef>
              <a:buClr>
                <a:srgbClr val="888888"/>
              </a:buClr>
              <a:buFont typeface="Calibri"/>
              <a:buNone/>
              <a:defRPr/>
            </a:lvl6pPr>
            <a:lvl7pPr marL="2743200" indent="0" rtl="0">
              <a:spcBef>
                <a:spcPts val="0"/>
              </a:spcBef>
              <a:buClr>
                <a:srgbClr val="888888"/>
              </a:buClr>
              <a:buFont typeface="Calibri"/>
              <a:buNone/>
              <a:defRPr/>
            </a:lvl7pPr>
            <a:lvl8pPr marL="3200400" indent="0" rtl="0">
              <a:spcBef>
                <a:spcPts val="0"/>
              </a:spcBef>
              <a:buClr>
                <a:srgbClr val="888888"/>
              </a:buClr>
              <a:buFont typeface="Calibri"/>
              <a:buNone/>
              <a:defRPr/>
            </a:lvl8pPr>
            <a:lvl9pPr marL="3657600" indent="0" rtl="0">
              <a:spcBef>
                <a:spcPts val="0"/>
              </a:spcBef>
              <a:buClr>
                <a:srgbClr val="888888"/>
              </a:buClr>
              <a:buFont typeface="Calibri"/>
              <a:buNone/>
              <a:defRPr/>
            </a:lvl9pPr>
          </a:lstStyle>
          <a:p>
            <a:endParaRPr/>
          </a:p>
        </p:txBody>
      </p:sp>
      <p:sp>
        <p:nvSpPr>
          <p:cNvPr id="134" name="Shape 134"/>
          <p:cNvSpPr txBox="1">
            <a:spLocks noGrp="1"/>
          </p:cNvSpPr>
          <p:nvPr>
            <p:ph type="dt" idx="10"/>
          </p:nvPr>
        </p:nvSpPr>
        <p:spPr>
          <a:xfrm>
            <a:off x="457200" y="6356350"/>
            <a:ext cx="2133599" cy="365099"/>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35" name="Shape 135"/>
          <p:cNvSpPr txBox="1">
            <a:spLocks noGrp="1"/>
          </p:cNvSpPr>
          <p:nvPr>
            <p:ph type="ftr" idx="11"/>
          </p:nvPr>
        </p:nvSpPr>
        <p:spPr>
          <a:xfrm>
            <a:off x="3124200" y="6356350"/>
            <a:ext cx="2895600" cy="365099"/>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36" name="Shape 136"/>
          <p:cNvSpPr txBox="1">
            <a:spLocks noGrp="1"/>
          </p:cNvSpPr>
          <p:nvPr>
            <p:ph type="sldNum" idx="12"/>
          </p:nvPr>
        </p:nvSpPr>
        <p:spPr>
          <a:xfrm>
            <a:off x="6553200" y="6356350"/>
            <a:ext cx="2133599" cy="365099"/>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544417176"/>
      </p:ext>
    </p:extLst>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cSld name="Two Content">
    <p:spTree>
      <p:nvGrpSpPr>
        <p:cNvPr id="1" name="Shape 137"/>
        <p:cNvGrpSpPr/>
        <p:nvPr/>
      </p:nvGrpSpPr>
      <p:grpSpPr>
        <a:xfrm>
          <a:off x="0" y="0"/>
          <a:ext cx="0" cy="0"/>
          <a:chOff x="0" y="0"/>
          <a:chExt cx="0" cy="0"/>
        </a:xfrm>
      </p:grpSpPr>
      <p:sp>
        <p:nvSpPr>
          <p:cNvPr id="138" name="Shape 138"/>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39" name="Shape 139"/>
          <p:cNvSpPr txBox="1">
            <a:spLocks noGrp="1"/>
          </p:cNvSpPr>
          <p:nvPr>
            <p:ph type="body" idx="1"/>
          </p:nvPr>
        </p:nvSpPr>
        <p:spPr>
          <a:xfrm>
            <a:off x="457200" y="1600200"/>
            <a:ext cx="4038599" cy="4526100"/>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40" name="Shape 140"/>
          <p:cNvSpPr txBox="1">
            <a:spLocks noGrp="1"/>
          </p:cNvSpPr>
          <p:nvPr>
            <p:ph type="body" idx="2"/>
          </p:nvPr>
        </p:nvSpPr>
        <p:spPr>
          <a:xfrm>
            <a:off x="4648200" y="1600200"/>
            <a:ext cx="4038599" cy="4526100"/>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41" name="Shape 141"/>
          <p:cNvSpPr txBox="1">
            <a:spLocks noGrp="1"/>
          </p:cNvSpPr>
          <p:nvPr>
            <p:ph type="dt" idx="10"/>
          </p:nvPr>
        </p:nvSpPr>
        <p:spPr>
          <a:xfrm>
            <a:off x="457200" y="6356350"/>
            <a:ext cx="2133599" cy="365099"/>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42" name="Shape 142"/>
          <p:cNvSpPr txBox="1">
            <a:spLocks noGrp="1"/>
          </p:cNvSpPr>
          <p:nvPr>
            <p:ph type="ftr" idx="11"/>
          </p:nvPr>
        </p:nvSpPr>
        <p:spPr>
          <a:xfrm>
            <a:off x="3124200" y="6356350"/>
            <a:ext cx="2895600" cy="365099"/>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43" name="Shape 143"/>
          <p:cNvSpPr txBox="1">
            <a:spLocks noGrp="1"/>
          </p:cNvSpPr>
          <p:nvPr>
            <p:ph type="sldNum" idx="12"/>
          </p:nvPr>
        </p:nvSpPr>
        <p:spPr>
          <a:xfrm>
            <a:off x="6553200" y="6356350"/>
            <a:ext cx="2133599" cy="365099"/>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753189227"/>
      </p:ext>
    </p:extLst>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cSld name="Comparison">
    <p:spTree>
      <p:nvGrpSpPr>
        <p:cNvPr id="1" name="Shape 144"/>
        <p:cNvGrpSpPr/>
        <p:nvPr/>
      </p:nvGrpSpPr>
      <p:grpSpPr>
        <a:xfrm>
          <a:off x="0" y="0"/>
          <a:ext cx="0" cy="0"/>
          <a:chOff x="0" y="0"/>
          <a:chExt cx="0" cy="0"/>
        </a:xfrm>
      </p:grpSpPr>
      <p:sp>
        <p:nvSpPr>
          <p:cNvPr id="145" name="Shape 145"/>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46" name="Shape 146"/>
          <p:cNvSpPr txBox="1">
            <a:spLocks noGrp="1"/>
          </p:cNvSpPr>
          <p:nvPr>
            <p:ph type="body" idx="1"/>
          </p:nvPr>
        </p:nvSpPr>
        <p:spPr>
          <a:xfrm>
            <a:off x="457200" y="1535112"/>
            <a:ext cx="4040099" cy="639900"/>
          </a:xfrm>
          <a:prstGeom prst="rect">
            <a:avLst/>
          </a:prstGeom>
          <a:noFill/>
          <a:ln>
            <a:noFill/>
          </a:ln>
        </p:spPr>
        <p:txBody>
          <a:bodyPr lIns="91425" tIns="91425" rIns="91425" bIns="91425" anchor="b" anchorCtr="0"/>
          <a:lstStyle>
            <a:lvl1pPr marL="0" indent="0" rtl="0">
              <a:spcBef>
                <a:spcPts val="0"/>
              </a:spcBef>
              <a:buFont typeface="Calibri"/>
              <a:buNone/>
              <a:defRPr/>
            </a:lvl1pPr>
            <a:lvl2pPr marL="457200" indent="0" rtl="0">
              <a:spcBef>
                <a:spcPts val="0"/>
              </a:spcBef>
              <a:buFont typeface="Calibri"/>
              <a:buNone/>
              <a:defRPr/>
            </a:lvl2pPr>
            <a:lvl3pPr marL="914400" indent="0" rtl="0">
              <a:spcBef>
                <a:spcPts val="0"/>
              </a:spcBef>
              <a:buFont typeface="Calibri"/>
              <a:buNone/>
              <a:defRPr/>
            </a:lvl3pPr>
            <a:lvl4pPr marL="1371600" indent="0" rtl="0">
              <a:spcBef>
                <a:spcPts val="0"/>
              </a:spcBef>
              <a:buFont typeface="Calibri"/>
              <a:buNone/>
              <a:defRPr/>
            </a:lvl4pPr>
            <a:lvl5pPr marL="1828800" indent="0" rtl="0">
              <a:spcBef>
                <a:spcPts val="0"/>
              </a:spcBef>
              <a:buFont typeface="Calibri"/>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
        <p:nvSpPr>
          <p:cNvPr id="147" name="Shape 147"/>
          <p:cNvSpPr txBox="1">
            <a:spLocks noGrp="1"/>
          </p:cNvSpPr>
          <p:nvPr>
            <p:ph type="body" idx="2"/>
          </p:nvPr>
        </p:nvSpPr>
        <p:spPr>
          <a:xfrm>
            <a:off x="457200" y="2174875"/>
            <a:ext cx="4040099" cy="3951300"/>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48" name="Shape 148"/>
          <p:cNvSpPr txBox="1">
            <a:spLocks noGrp="1"/>
          </p:cNvSpPr>
          <p:nvPr>
            <p:ph type="body" idx="3"/>
          </p:nvPr>
        </p:nvSpPr>
        <p:spPr>
          <a:xfrm>
            <a:off x="4645025" y="1535112"/>
            <a:ext cx="4041900" cy="639900"/>
          </a:xfrm>
          <a:prstGeom prst="rect">
            <a:avLst/>
          </a:prstGeom>
          <a:noFill/>
          <a:ln>
            <a:noFill/>
          </a:ln>
        </p:spPr>
        <p:txBody>
          <a:bodyPr lIns="91425" tIns="91425" rIns="91425" bIns="91425" anchor="b" anchorCtr="0"/>
          <a:lstStyle>
            <a:lvl1pPr marL="0" indent="0" rtl="0">
              <a:spcBef>
                <a:spcPts val="0"/>
              </a:spcBef>
              <a:buFont typeface="Calibri"/>
              <a:buNone/>
              <a:defRPr/>
            </a:lvl1pPr>
            <a:lvl2pPr marL="457200" indent="0" rtl="0">
              <a:spcBef>
                <a:spcPts val="0"/>
              </a:spcBef>
              <a:buFont typeface="Calibri"/>
              <a:buNone/>
              <a:defRPr/>
            </a:lvl2pPr>
            <a:lvl3pPr marL="914400" indent="0" rtl="0">
              <a:spcBef>
                <a:spcPts val="0"/>
              </a:spcBef>
              <a:buFont typeface="Calibri"/>
              <a:buNone/>
              <a:defRPr/>
            </a:lvl3pPr>
            <a:lvl4pPr marL="1371600" indent="0" rtl="0">
              <a:spcBef>
                <a:spcPts val="0"/>
              </a:spcBef>
              <a:buFont typeface="Calibri"/>
              <a:buNone/>
              <a:defRPr/>
            </a:lvl4pPr>
            <a:lvl5pPr marL="1828800" indent="0" rtl="0">
              <a:spcBef>
                <a:spcPts val="0"/>
              </a:spcBef>
              <a:buFont typeface="Calibri"/>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
        <p:nvSpPr>
          <p:cNvPr id="149" name="Shape 149"/>
          <p:cNvSpPr txBox="1">
            <a:spLocks noGrp="1"/>
          </p:cNvSpPr>
          <p:nvPr>
            <p:ph type="body" idx="4"/>
          </p:nvPr>
        </p:nvSpPr>
        <p:spPr>
          <a:xfrm>
            <a:off x="4645025" y="2174875"/>
            <a:ext cx="4041900" cy="3951300"/>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50" name="Shape 150"/>
          <p:cNvSpPr txBox="1">
            <a:spLocks noGrp="1"/>
          </p:cNvSpPr>
          <p:nvPr>
            <p:ph type="dt" idx="10"/>
          </p:nvPr>
        </p:nvSpPr>
        <p:spPr>
          <a:xfrm>
            <a:off x="457200" y="6356350"/>
            <a:ext cx="2133599" cy="365099"/>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51" name="Shape 151"/>
          <p:cNvSpPr txBox="1">
            <a:spLocks noGrp="1"/>
          </p:cNvSpPr>
          <p:nvPr>
            <p:ph type="ftr" idx="11"/>
          </p:nvPr>
        </p:nvSpPr>
        <p:spPr>
          <a:xfrm>
            <a:off x="3124200" y="6356350"/>
            <a:ext cx="2895600" cy="365099"/>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52" name="Shape 152"/>
          <p:cNvSpPr txBox="1">
            <a:spLocks noGrp="1"/>
          </p:cNvSpPr>
          <p:nvPr>
            <p:ph type="sldNum" idx="12"/>
          </p:nvPr>
        </p:nvSpPr>
        <p:spPr>
          <a:xfrm>
            <a:off x="6553200" y="6356350"/>
            <a:ext cx="2133599" cy="365099"/>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768400915"/>
      </p:ext>
    </p:extLst>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cSld name="Title Only">
    <p:spTree>
      <p:nvGrpSpPr>
        <p:cNvPr id="1" name="Shape 153"/>
        <p:cNvGrpSpPr/>
        <p:nvPr/>
      </p:nvGrpSpPr>
      <p:grpSpPr>
        <a:xfrm>
          <a:off x="0" y="0"/>
          <a:ext cx="0" cy="0"/>
          <a:chOff x="0" y="0"/>
          <a:chExt cx="0" cy="0"/>
        </a:xfrm>
      </p:grpSpPr>
      <p:sp>
        <p:nvSpPr>
          <p:cNvPr id="154" name="Shape 154"/>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55" name="Shape 155"/>
          <p:cNvSpPr txBox="1">
            <a:spLocks noGrp="1"/>
          </p:cNvSpPr>
          <p:nvPr>
            <p:ph type="dt" idx="10"/>
          </p:nvPr>
        </p:nvSpPr>
        <p:spPr>
          <a:xfrm>
            <a:off x="457200" y="6356350"/>
            <a:ext cx="2133599" cy="365099"/>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56" name="Shape 156"/>
          <p:cNvSpPr txBox="1">
            <a:spLocks noGrp="1"/>
          </p:cNvSpPr>
          <p:nvPr>
            <p:ph type="ftr" idx="11"/>
          </p:nvPr>
        </p:nvSpPr>
        <p:spPr>
          <a:xfrm>
            <a:off x="3124200" y="6356350"/>
            <a:ext cx="2895600" cy="365099"/>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57" name="Shape 157"/>
          <p:cNvSpPr txBox="1">
            <a:spLocks noGrp="1"/>
          </p:cNvSpPr>
          <p:nvPr>
            <p:ph type="sldNum" idx="12"/>
          </p:nvPr>
        </p:nvSpPr>
        <p:spPr>
          <a:xfrm>
            <a:off x="6553200" y="6356350"/>
            <a:ext cx="2133599" cy="365099"/>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543616502"/>
      </p:ext>
    </p:extLst>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cSld name="Blank">
    <p:spTree>
      <p:nvGrpSpPr>
        <p:cNvPr id="1" name="Shape 158"/>
        <p:cNvGrpSpPr/>
        <p:nvPr/>
      </p:nvGrpSpPr>
      <p:grpSpPr>
        <a:xfrm>
          <a:off x="0" y="0"/>
          <a:ext cx="0" cy="0"/>
          <a:chOff x="0" y="0"/>
          <a:chExt cx="0" cy="0"/>
        </a:xfrm>
      </p:grpSpPr>
      <p:sp>
        <p:nvSpPr>
          <p:cNvPr id="159" name="Shape 159"/>
          <p:cNvSpPr txBox="1">
            <a:spLocks noGrp="1"/>
          </p:cNvSpPr>
          <p:nvPr>
            <p:ph type="dt" idx="10"/>
          </p:nvPr>
        </p:nvSpPr>
        <p:spPr>
          <a:xfrm>
            <a:off x="457200" y="6356350"/>
            <a:ext cx="2133599" cy="365099"/>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60" name="Shape 160"/>
          <p:cNvSpPr txBox="1">
            <a:spLocks noGrp="1"/>
          </p:cNvSpPr>
          <p:nvPr>
            <p:ph type="ftr" idx="11"/>
          </p:nvPr>
        </p:nvSpPr>
        <p:spPr>
          <a:xfrm>
            <a:off x="3124200" y="6356350"/>
            <a:ext cx="2895600" cy="365099"/>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61" name="Shape 161"/>
          <p:cNvSpPr txBox="1">
            <a:spLocks noGrp="1"/>
          </p:cNvSpPr>
          <p:nvPr>
            <p:ph type="sldNum" idx="12"/>
          </p:nvPr>
        </p:nvSpPr>
        <p:spPr>
          <a:xfrm>
            <a:off x="6553200" y="6356350"/>
            <a:ext cx="2133599" cy="365099"/>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557986441"/>
      </p:ext>
    </p:extLst>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cSld name="Content with Caption">
    <p:spTree>
      <p:nvGrpSpPr>
        <p:cNvPr id="1" name="Shape 162"/>
        <p:cNvGrpSpPr/>
        <p:nvPr/>
      </p:nvGrpSpPr>
      <p:grpSpPr>
        <a:xfrm>
          <a:off x="0" y="0"/>
          <a:ext cx="0" cy="0"/>
          <a:chOff x="0" y="0"/>
          <a:chExt cx="0" cy="0"/>
        </a:xfrm>
      </p:grpSpPr>
      <p:sp>
        <p:nvSpPr>
          <p:cNvPr id="163" name="Shape 163"/>
          <p:cNvSpPr txBox="1">
            <a:spLocks noGrp="1"/>
          </p:cNvSpPr>
          <p:nvPr>
            <p:ph type="title"/>
          </p:nvPr>
        </p:nvSpPr>
        <p:spPr>
          <a:xfrm>
            <a:off x="457200" y="273050"/>
            <a:ext cx="3008399" cy="1161900"/>
          </a:xfrm>
          <a:prstGeom prst="rect">
            <a:avLst/>
          </a:prstGeom>
          <a:noFill/>
          <a:ln>
            <a:noFill/>
          </a:ln>
        </p:spPr>
        <p:txBody>
          <a:bodyPr lIns="91425" tIns="91425" rIns="91425" bIns="91425" anchor="b"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64" name="Shape 164"/>
          <p:cNvSpPr txBox="1">
            <a:spLocks noGrp="1"/>
          </p:cNvSpPr>
          <p:nvPr>
            <p:ph type="body" idx="1"/>
          </p:nvPr>
        </p:nvSpPr>
        <p:spPr>
          <a:xfrm>
            <a:off x="3575050" y="273050"/>
            <a:ext cx="5111699" cy="5852999"/>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65" name="Shape 165"/>
          <p:cNvSpPr txBox="1">
            <a:spLocks noGrp="1"/>
          </p:cNvSpPr>
          <p:nvPr>
            <p:ph type="body" idx="2"/>
          </p:nvPr>
        </p:nvSpPr>
        <p:spPr>
          <a:xfrm>
            <a:off x="457200" y="1435100"/>
            <a:ext cx="3008399" cy="4691099"/>
          </a:xfrm>
          <a:prstGeom prst="rect">
            <a:avLst/>
          </a:prstGeom>
          <a:noFill/>
          <a:ln>
            <a:noFill/>
          </a:ln>
        </p:spPr>
        <p:txBody>
          <a:bodyPr lIns="91425" tIns="91425" rIns="91425" bIns="91425" anchor="t" anchorCtr="0"/>
          <a:lstStyle>
            <a:lvl1pPr marL="0" indent="0" rtl="0">
              <a:spcBef>
                <a:spcPts val="0"/>
              </a:spcBef>
              <a:buFont typeface="Calibri"/>
              <a:buNone/>
              <a:defRPr/>
            </a:lvl1pPr>
            <a:lvl2pPr marL="457200" indent="0" rtl="0">
              <a:spcBef>
                <a:spcPts val="0"/>
              </a:spcBef>
              <a:buFont typeface="Calibri"/>
              <a:buNone/>
              <a:defRPr/>
            </a:lvl2pPr>
            <a:lvl3pPr marL="914400" indent="0" rtl="0">
              <a:spcBef>
                <a:spcPts val="0"/>
              </a:spcBef>
              <a:buFont typeface="Calibri"/>
              <a:buNone/>
              <a:defRPr/>
            </a:lvl3pPr>
            <a:lvl4pPr marL="1371600" indent="0" rtl="0">
              <a:spcBef>
                <a:spcPts val="0"/>
              </a:spcBef>
              <a:buFont typeface="Calibri"/>
              <a:buNone/>
              <a:defRPr/>
            </a:lvl4pPr>
            <a:lvl5pPr marL="1828800" indent="0" rtl="0">
              <a:spcBef>
                <a:spcPts val="0"/>
              </a:spcBef>
              <a:buFont typeface="Calibri"/>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
        <p:nvSpPr>
          <p:cNvPr id="166" name="Shape 166"/>
          <p:cNvSpPr txBox="1">
            <a:spLocks noGrp="1"/>
          </p:cNvSpPr>
          <p:nvPr>
            <p:ph type="dt" idx="10"/>
          </p:nvPr>
        </p:nvSpPr>
        <p:spPr>
          <a:xfrm>
            <a:off x="457200" y="6356350"/>
            <a:ext cx="2133599" cy="365099"/>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67" name="Shape 167"/>
          <p:cNvSpPr txBox="1">
            <a:spLocks noGrp="1"/>
          </p:cNvSpPr>
          <p:nvPr>
            <p:ph type="ftr" idx="11"/>
          </p:nvPr>
        </p:nvSpPr>
        <p:spPr>
          <a:xfrm>
            <a:off x="3124200" y="6356350"/>
            <a:ext cx="2895600" cy="365099"/>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68" name="Shape 168"/>
          <p:cNvSpPr txBox="1">
            <a:spLocks noGrp="1"/>
          </p:cNvSpPr>
          <p:nvPr>
            <p:ph type="sldNum" idx="12"/>
          </p:nvPr>
        </p:nvSpPr>
        <p:spPr>
          <a:xfrm>
            <a:off x="6553200" y="6356350"/>
            <a:ext cx="2133599" cy="365099"/>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667922863"/>
      </p:ext>
    </p:extLst>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cSld name="Picture with Caption">
    <p:spTree>
      <p:nvGrpSpPr>
        <p:cNvPr id="1" name="Shape 169"/>
        <p:cNvGrpSpPr/>
        <p:nvPr/>
      </p:nvGrpSpPr>
      <p:grpSpPr>
        <a:xfrm>
          <a:off x="0" y="0"/>
          <a:ext cx="0" cy="0"/>
          <a:chOff x="0" y="0"/>
          <a:chExt cx="0" cy="0"/>
        </a:xfrm>
      </p:grpSpPr>
      <p:sp>
        <p:nvSpPr>
          <p:cNvPr id="170" name="Shape 170"/>
          <p:cNvSpPr txBox="1">
            <a:spLocks noGrp="1"/>
          </p:cNvSpPr>
          <p:nvPr>
            <p:ph type="title"/>
          </p:nvPr>
        </p:nvSpPr>
        <p:spPr>
          <a:xfrm>
            <a:off x="1792288" y="4800600"/>
            <a:ext cx="5486399" cy="566699"/>
          </a:xfrm>
          <a:prstGeom prst="rect">
            <a:avLst/>
          </a:prstGeom>
          <a:noFill/>
          <a:ln>
            <a:noFill/>
          </a:ln>
        </p:spPr>
        <p:txBody>
          <a:bodyPr lIns="91425" tIns="91425" rIns="91425" bIns="91425" anchor="b"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71" name="Shape 171"/>
          <p:cNvSpPr>
            <a:spLocks noGrp="1"/>
          </p:cNvSpPr>
          <p:nvPr>
            <p:ph type="pic" idx="2"/>
          </p:nvPr>
        </p:nvSpPr>
        <p:spPr>
          <a:xfrm>
            <a:off x="1792288" y="612775"/>
            <a:ext cx="5486399" cy="4114800"/>
          </a:xfrm>
          <a:prstGeom prst="rect">
            <a:avLst/>
          </a:prstGeom>
          <a:noFill/>
          <a:ln>
            <a:noFill/>
          </a:ln>
        </p:spPr>
      </p:sp>
      <p:sp>
        <p:nvSpPr>
          <p:cNvPr id="172" name="Shape 172"/>
          <p:cNvSpPr txBox="1">
            <a:spLocks noGrp="1"/>
          </p:cNvSpPr>
          <p:nvPr>
            <p:ph type="body" idx="1"/>
          </p:nvPr>
        </p:nvSpPr>
        <p:spPr>
          <a:xfrm>
            <a:off x="1792288" y="5367337"/>
            <a:ext cx="5486399" cy="804899"/>
          </a:xfrm>
          <a:prstGeom prst="rect">
            <a:avLst/>
          </a:prstGeom>
          <a:noFill/>
          <a:ln>
            <a:noFill/>
          </a:ln>
        </p:spPr>
        <p:txBody>
          <a:bodyPr lIns="91425" tIns="91425" rIns="91425" bIns="91425" anchor="t" anchorCtr="0"/>
          <a:lstStyle>
            <a:lvl1pPr marL="0" indent="0" rtl="0">
              <a:spcBef>
                <a:spcPts val="0"/>
              </a:spcBef>
              <a:buFont typeface="Calibri"/>
              <a:buNone/>
              <a:defRPr/>
            </a:lvl1pPr>
            <a:lvl2pPr marL="457200" indent="0" rtl="0">
              <a:spcBef>
                <a:spcPts val="0"/>
              </a:spcBef>
              <a:buFont typeface="Calibri"/>
              <a:buNone/>
              <a:defRPr/>
            </a:lvl2pPr>
            <a:lvl3pPr marL="914400" indent="0" rtl="0">
              <a:spcBef>
                <a:spcPts val="0"/>
              </a:spcBef>
              <a:buFont typeface="Calibri"/>
              <a:buNone/>
              <a:defRPr/>
            </a:lvl3pPr>
            <a:lvl4pPr marL="1371600" indent="0" rtl="0">
              <a:spcBef>
                <a:spcPts val="0"/>
              </a:spcBef>
              <a:buFont typeface="Calibri"/>
              <a:buNone/>
              <a:defRPr/>
            </a:lvl4pPr>
            <a:lvl5pPr marL="1828800" indent="0" rtl="0">
              <a:spcBef>
                <a:spcPts val="0"/>
              </a:spcBef>
              <a:buFont typeface="Calibri"/>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
        <p:nvSpPr>
          <p:cNvPr id="173" name="Shape 173"/>
          <p:cNvSpPr txBox="1">
            <a:spLocks noGrp="1"/>
          </p:cNvSpPr>
          <p:nvPr>
            <p:ph type="dt" idx="10"/>
          </p:nvPr>
        </p:nvSpPr>
        <p:spPr>
          <a:xfrm>
            <a:off x="457200" y="6356350"/>
            <a:ext cx="2133599" cy="365099"/>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74" name="Shape 174"/>
          <p:cNvSpPr txBox="1">
            <a:spLocks noGrp="1"/>
          </p:cNvSpPr>
          <p:nvPr>
            <p:ph type="ftr" idx="11"/>
          </p:nvPr>
        </p:nvSpPr>
        <p:spPr>
          <a:xfrm>
            <a:off x="3124200" y="6356350"/>
            <a:ext cx="2895600" cy="365099"/>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75" name="Shape 175"/>
          <p:cNvSpPr txBox="1">
            <a:spLocks noGrp="1"/>
          </p:cNvSpPr>
          <p:nvPr>
            <p:ph type="sldNum" idx="12"/>
          </p:nvPr>
        </p:nvSpPr>
        <p:spPr>
          <a:xfrm>
            <a:off x="6553200" y="6356350"/>
            <a:ext cx="2133599" cy="365099"/>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539927390"/>
      </p:ext>
    </p:extLst>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cSld name="Title and Vertical Text">
    <p:spTree>
      <p:nvGrpSpPr>
        <p:cNvPr id="1" name="Shape 176"/>
        <p:cNvGrpSpPr/>
        <p:nvPr/>
      </p:nvGrpSpPr>
      <p:grpSpPr>
        <a:xfrm>
          <a:off x="0" y="0"/>
          <a:ext cx="0" cy="0"/>
          <a:chOff x="0" y="0"/>
          <a:chExt cx="0" cy="0"/>
        </a:xfrm>
      </p:grpSpPr>
      <p:sp>
        <p:nvSpPr>
          <p:cNvPr id="177" name="Shape 177"/>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78" name="Shape 178"/>
          <p:cNvSpPr txBox="1">
            <a:spLocks noGrp="1"/>
          </p:cNvSpPr>
          <p:nvPr>
            <p:ph type="body" idx="1"/>
          </p:nvPr>
        </p:nvSpPr>
        <p:spPr>
          <a:xfrm rot="5400000">
            <a:off x="2308949" y="-251550"/>
            <a:ext cx="4526100" cy="8229600"/>
          </a:xfrm>
          <a:prstGeom prst="rect">
            <a:avLst/>
          </a:prstGeom>
          <a:noFill/>
          <a:ln>
            <a:noFill/>
          </a:ln>
        </p:spPr>
        <p:txBody>
          <a:bodyPr lIns="91425" tIns="91425" rIns="91425" bIns="91425" anchor="t" anchorCtr="0"/>
          <a:lstStyle>
            <a:lvl1pPr marL="342900" indent="-139700" algn="l" rtl="0">
              <a:spcBef>
                <a:spcPts val="640"/>
              </a:spcBef>
              <a:buClr>
                <a:schemeClr val="dk1"/>
              </a:buClr>
              <a:buFont typeface="Calibri"/>
              <a:buChar char="•"/>
              <a:defRPr/>
            </a:lvl1pPr>
            <a:lvl2pPr marL="742950" indent="-107950" algn="l" rtl="0">
              <a:spcBef>
                <a:spcPts val="560"/>
              </a:spcBef>
              <a:buClr>
                <a:schemeClr val="dk1"/>
              </a:buClr>
              <a:buFont typeface="Calibri"/>
              <a:buChar char="–"/>
              <a:defRPr/>
            </a:lvl2pPr>
            <a:lvl3pPr marL="1143000" indent="-76200" algn="l" rtl="0">
              <a:spcBef>
                <a:spcPts val="480"/>
              </a:spcBef>
              <a:buClr>
                <a:schemeClr val="dk1"/>
              </a:buClr>
              <a:buFont typeface="Calibri"/>
              <a:buChar char="•"/>
              <a:defRPr/>
            </a:lvl3pPr>
            <a:lvl4pPr marL="1600200" indent="-101600" algn="l" rtl="0">
              <a:spcBef>
                <a:spcPts val="400"/>
              </a:spcBef>
              <a:buClr>
                <a:schemeClr val="dk1"/>
              </a:buClr>
              <a:buFont typeface="Calibri"/>
              <a:buChar char="–"/>
              <a:defRPr/>
            </a:lvl4pPr>
            <a:lvl5pPr marL="2057400" indent="-101600" algn="l" rtl="0">
              <a:spcBef>
                <a:spcPts val="400"/>
              </a:spcBef>
              <a:buClr>
                <a:schemeClr val="dk1"/>
              </a:buClr>
              <a:buFont typeface="Calibri"/>
              <a:buChar char="»"/>
              <a:defRPr/>
            </a:lvl5pPr>
            <a:lvl6pPr marL="2514600" indent="-101600" algn="l" rtl="0">
              <a:spcBef>
                <a:spcPts val="400"/>
              </a:spcBef>
              <a:buClr>
                <a:schemeClr val="dk1"/>
              </a:buClr>
              <a:buFont typeface="Calibri"/>
              <a:buChar char="•"/>
              <a:defRPr/>
            </a:lvl6pPr>
            <a:lvl7pPr marL="2971800" indent="-101600" algn="l" rtl="0">
              <a:spcBef>
                <a:spcPts val="400"/>
              </a:spcBef>
              <a:buClr>
                <a:schemeClr val="dk1"/>
              </a:buClr>
              <a:buFont typeface="Calibri"/>
              <a:buChar char="•"/>
              <a:defRPr/>
            </a:lvl7pPr>
            <a:lvl8pPr marL="3429000" indent="-101600" algn="l" rtl="0">
              <a:spcBef>
                <a:spcPts val="400"/>
              </a:spcBef>
              <a:buClr>
                <a:schemeClr val="dk1"/>
              </a:buClr>
              <a:buFont typeface="Calibri"/>
              <a:buChar char="•"/>
              <a:defRPr/>
            </a:lvl8pPr>
            <a:lvl9pPr marL="3886200" indent="-101600" algn="l" rtl="0">
              <a:spcBef>
                <a:spcPts val="400"/>
              </a:spcBef>
              <a:buClr>
                <a:schemeClr val="dk1"/>
              </a:buClr>
              <a:buFont typeface="Calibri"/>
              <a:buChar char="•"/>
              <a:defRPr/>
            </a:lvl9pPr>
          </a:lstStyle>
          <a:p>
            <a:endParaRPr/>
          </a:p>
        </p:txBody>
      </p:sp>
      <p:sp>
        <p:nvSpPr>
          <p:cNvPr id="179" name="Shape 179"/>
          <p:cNvSpPr txBox="1">
            <a:spLocks noGrp="1"/>
          </p:cNvSpPr>
          <p:nvPr>
            <p:ph type="dt" idx="10"/>
          </p:nvPr>
        </p:nvSpPr>
        <p:spPr>
          <a:xfrm>
            <a:off x="457200" y="6356350"/>
            <a:ext cx="2133599" cy="365099"/>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80" name="Shape 180"/>
          <p:cNvSpPr txBox="1">
            <a:spLocks noGrp="1"/>
          </p:cNvSpPr>
          <p:nvPr>
            <p:ph type="ftr" idx="11"/>
          </p:nvPr>
        </p:nvSpPr>
        <p:spPr>
          <a:xfrm>
            <a:off x="3124200" y="6356350"/>
            <a:ext cx="2895600" cy="365099"/>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81" name="Shape 181"/>
          <p:cNvSpPr txBox="1">
            <a:spLocks noGrp="1"/>
          </p:cNvSpPr>
          <p:nvPr>
            <p:ph type="sldNum" idx="12"/>
          </p:nvPr>
        </p:nvSpPr>
        <p:spPr>
          <a:xfrm>
            <a:off x="6553200" y="6356350"/>
            <a:ext cx="2133599" cy="365099"/>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63854085"/>
      </p:ext>
    </p:extLst>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cSld name="Vertical Title and Text">
    <p:spTree>
      <p:nvGrpSpPr>
        <p:cNvPr id="1" name="Shape 182"/>
        <p:cNvGrpSpPr/>
        <p:nvPr/>
      </p:nvGrpSpPr>
      <p:grpSpPr>
        <a:xfrm>
          <a:off x="0" y="0"/>
          <a:ext cx="0" cy="0"/>
          <a:chOff x="0" y="0"/>
          <a:chExt cx="0" cy="0"/>
        </a:xfrm>
      </p:grpSpPr>
      <p:sp>
        <p:nvSpPr>
          <p:cNvPr id="183" name="Shape 183"/>
          <p:cNvSpPr txBox="1">
            <a:spLocks noGrp="1"/>
          </p:cNvSpPr>
          <p:nvPr>
            <p:ph type="title"/>
          </p:nvPr>
        </p:nvSpPr>
        <p:spPr>
          <a:xfrm rot="5400000">
            <a:off x="4732349" y="2171687"/>
            <a:ext cx="5851500" cy="20574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84" name="Shape 184"/>
          <p:cNvSpPr txBox="1">
            <a:spLocks noGrp="1"/>
          </p:cNvSpPr>
          <p:nvPr>
            <p:ph type="body" idx="1"/>
          </p:nvPr>
        </p:nvSpPr>
        <p:spPr>
          <a:xfrm rot="5400000">
            <a:off x="541350" y="190488"/>
            <a:ext cx="5851500" cy="6019799"/>
          </a:xfrm>
          <a:prstGeom prst="rect">
            <a:avLst/>
          </a:prstGeom>
          <a:noFill/>
          <a:ln>
            <a:noFill/>
          </a:ln>
        </p:spPr>
        <p:txBody>
          <a:bodyPr lIns="91425" tIns="91425" rIns="91425" bIns="91425" anchor="t" anchorCtr="0"/>
          <a:lstStyle>
            <a:lvl1pPr marL="342900" indent="-139700" algn="l" rtl="0">
              <a:spcBef>
                <a:spcPts val="640"/>
              </a:spcBef>
              <a:buClr>
                <a:schemeClr val="dk1"/>
              </a:buClr>
              <a:buFont typeface="Calibri"/>
              <a:buChar char="•"/>
              <a:defRPr/>
            </a:lvl1pPr>
            <a:lvl2pPr marL="742950" indent="-107950" algn="l" rtl="0">
              <a:spcBef>
                <a:spcPts val="560"/>
              </a:spcBef>
              <a:buClr>
                <a:schemeClr val="dk1"/>
              </a:buClr>
              <a:buFont typeface="Calibri"/>
              <a:buChar char="–"/>
              <a:defRPr/>
            </a:lvl2pPr>
            <a:lvl3pPr marL="1143000" indent="-76200" algn="l" rtl="0">
              <a:spcBef>
                <a:spcPts val="480"/>
              </a:spcBef>
              <a:buClr>
                <a:schemeClr val="dk1"/>
              </a:buClr>
              <a:buFont typeface="Calibri"/>
              <a:buChar char="•"/>
              <a:defRPr/>
            </a:lvl3pPr>
            <a:lvl4pPr marL="1600200" indent="-101600" algn="l" rtl="0">
              <a:spcBef>
                <a:spcPts val="400"/>
              </a:spcBef>
              <a:buClr>
                <a:schemeClr val="dk1"/>
              </a:buClr>
              <a:buFont typeface="Calibri"/>
              <a:buChar char="–"/>
              <a:defRPr/>
            </a:lvl4pPr>
            <a:lvl5pPr marL="2057400" indent="-101600" algn="l" rtl="0">
              <a:spcBef>
                <a:spcPts val="400"/>
              </a:spcBef>
              <a:buClr>
                <a:schemeClr val="dk1"/>
              </a:buClr>
              <a:buFont typeface="Calibri"/>
              <a:buChar char="»"/>
              <a:defRPr/>
            </a:lvl5pPr>
            <a:lvl6pPr marL="2514600" indent="-101600" algn="l" rtl="0">
              <a:spcBef>
                <a:spcPts val="400"/>
              </a:spcBef>
              <a:buClr>
                <a:schemeClr val="dk1"/>
              </a:buClr>
              <a:buFont typeface="Calibri"/>
              <a:buChar char="•"/>
              <a:defRPr/>
            </a:lvl6pPr>
            <a:lvl7pPr marL="2971800" indent="-101600" algn="l" rtl="0">
              <a:spcBef>
                <a:spcPts val="400"/>
              </a:spcBef>
              <a:buClr>
                <a:schemeClr val="dk1"/>
              </a:buClr>
              <a:buFont typeface="Calibri"/>
              <a:buChar char="•"/>
              <a:defRPr/>
            </a:lvl7pPr>
            <a:lvl8pPr marL="3429000" indent="-101600" algn="l" rtl="0">
              <a:spcBef>
                <a:spcPts val="400"/>
              </a:spcBef>
              <a:buClr>
                <a:schemeClr val="dk1"/>
              </a:buClr>
              <a:buFont typeface="Calibri"/>
              <a:buChar char="•"/>
              <a:defRPr/>
            </a:lvl8pPr>
            <a:lvl9pPr marL="3886200" indent="-101600" algn="l" rtl="0">
              <a:spcBef>
                <a:spcPts val="400"/>
              </a:spcBef>
              <a:buClr>
                <a:schemeClr val="dk1"/>
              </a:buClr>
              <a:buFont typeface="Calibri"/>
              <a:buChar char="•"/>
              <a:defRPr/>
            </a:lvl9pPr>
          </a:lstStyle>
          <a:p>
            <a:endParaRPr/>
          </a:p>
        </p:txBody>
      </p:sp>
      <p:sp>
        <p:nvSpPr>
          <p:cNvPr id="185" name="Shape 185"/>
          <p:cNvSpPr txBox="1">
            <a:spLocks noGrp="1"/>
          </p:cNvSpPr>
          <p:nvPr>
            <p:ph type="dt" idx="10"/>
          </p:nvPr>
        </p:nvSpPr>
        <p:spPr>
          <a:xfrm>
            <a:off x="457200" y="6356350"/>
            <a:ext cx="2133599" cy="365099"/>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86" name="Shape 186"/>
          <p:cNvSpPr txBox="1">
            <a:spLocks noGrp="1"/>
          </p:cNvSpPr>
          <p:nvPr>
            <p:ph type="ftr" idx="11"/>
          </p:nvPr>
        </p:nvSpPr>
        <p:spPr>
          <a:xfrm>
            <a:off x="3124200" y="6356350"/>
            <a:ext cx="2895600" cy="365099"/>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87" name="Shape 187"/>
          <p:cNvSpPr txBox="1">
            <a:spLocks noGrp="1"/>
          </p:cNvSpPr>
          <p:nvPr>
            <p:ph type="sldNum" idx="12"/>
          </p:nvPr>
        </p:nvSpPr>
        <p:spPr>
          <a:xfrm>
            <a:off x="6553200" y="6356350"/>
            <a:ext cx="2133599" cy="365099"/>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629983367"/>
      </p:ext>
    </p:extLst>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856182D-F3CE-4F2E-92E9-F718E48D25C7}" type="datetimeFigureOut">
              <a:rPr lang="en-US" smtClean="0"/>
              <a:pPr/>
              <a:t>4/4/16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2AA18DD-8A07-48F9-BCA5-71CE4C71484E}" type="slidenum">
              <a:rPr lang="en-US" smtClean="0"/>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
  <p:cSld name="tx">
    <p:spTree>
      <p:nvGrpSpPr>
        <p:cNvPr id="1" name="Shape 188"/>
        <p:cNvGrpSpPr/>
        <p:nvPr/>
      </p:nvGrpSpPr>
      <p:grpSpPr>
        <a:xfrm>
          <a:off x="0" y="0"/>
          <a:ext cx="0" cy="0"/>
          <a:chOff x="0" y="0"/>
          <a:chExt cx="0" cy="0"/>
        </a:xfrm>
      </p:grpSpPr>
      <p:sp>
        <p:nvSpPr>
          <p:cNvPr id="189" name="Shape 189"/>
          <p:cNvSpPr/>
          <p:nvPr/>
        </p:nvSpPr>
        <p:spPr>
          <a:xfrm rot="10800000" flipH="1">
            <a:off x="0" y="1550997"/>
            <a:ext cx="9144000" cy="5307000"/>
          </a:xfrm>
          <a:prstGeom prst="rect">
            <a:avLst/>
          </a:prstGeom>
          <a:solidFill>
            <a:schemeClr val="lt1"/>
          </a:solidFill>
          <a:ln>
            <a:noFill/>
          </a:ln>
        </p:spPr>
        <p:txBody>
          <a:bodyPr lIns="91425" tIns="45700" rIns="91425" bIns="45700" anchor="ctr" anchorCtr="0">
            <a:normAutofit/>
          </a:bodyPr>
          <a:lstStyle/>
          <a:p>
            <a:endParaRPr kern="0">
              <a:solidFill>
                <a:srgbClr val="000000"/>
              </a:solidFill>
              <a:latin typeface="Calibri"/>
              <a:ea typeface="Calibri"/>
              <a:cs typeface="Calibri"/>
              <a:sym typeface="Calibri"/>
            </a:endParaRPr>
          </a:p>
        </p:txBody>
      </p:sp>
      <p:sp>
        <p:nvSpPr>
          <p:cNvPr id="190" name="Shape 190"/>
          <p:cNvSpPr/>
          <p:nvPr/>
        </p:nvSpPr>
        <p:spPr>
          <a:xfrm flipH="1">
            <a:off x="4526626" y="761802"/>
            <a:ext cx="4617372" cy="790108"/>
          </a:xfrm>
          <a:custGeom>
            <a:avLst/>
            <a:gdLst/>
            <a:ahLst/>
            <a:cxnLst/>
            <a:rect l="0" t="0" r="0" b="0"/>
            <a:pathLst>
              <a:path w="4617373" h="1108924" extrusionOk="0">
                <a:moveTo>
                  <a:pt x="1199" y="1108924"/>
                </a:moveTo>
                <a:lnTo>
                  <a:pt x="4617373" y="1108924"/>
                </a:lnTo>
                <a:lnTo>
                  <a:pt x="0" y="0"/>
                </a:lnTo>
                <a:cubicBezTo>
                  <a:pt x="400" y="369641"/>
                  <a:pt x="799" y="739283"/>
                  <a:pt x="1199" y="1108924"/>
                </a:cubicBezTo>
                <a:close/>
              </a:path>
            </a:pathLst>
          </a:custGeom>
          <a:solidFill>
            <a:srgbClr val="FFFFFF">
              <a:alpha val="5490"/>
            </a:srgbClr>
          </a:solidFill>
          <a:ln>
            <a:noFill/>
          </a:ln>
        </p:spPr>
        <p:txBody>
          <a:bodyPr lIns="91425" tIns="45700" rIns="91425" bIns="45700" anchor="ctr" anchorCtr="0">
            <a:normAutofit fontScale="25000" lnSpcReduction="20000"/>
          </a:bodyPr>
          <a:lstStyle/>
          <a:p>
            <a:endParaRPr kern="0">
              <a:solidFill>
                <a:srgbClr val="000000"/>
              </a:solidFill>
              <a:latin typeface="Calibri"/>
              <a:ea typeface="Calibri"/>
              <a:cs typeface="Calibri"/>
              <a:sym typeface="Calibri"/>
            </a:endParaRPr>
          </a:p>
        </p:txBody>
      </p:sp>
      <p:sp>
        <p:nvSpPr>
          <p:cNvPr id="191" name="Shape 191"/>
          <p:cNvSpPr/>
          <p:nvPr/>
        </p:nvSpPr>
        <p:spPr>
          <a:xfrm rot="10800000">
            <a:off x="4526626" y="1551356"/>
            <a:ext cx="4617372" cy="759612"/>
          </a:xfrm>
          <a:custGeom>
            <a:avLst/>
            <a:gdLst/>
            <a:ahLst/>
            <a:cxnLst/>
            <a:rect l="0" t="0" r="0" b="0"/>
            <a:pathLst>
              <a:path w="4617373" h="1108924" extrusionOk="0">
                <a:moveTo>
                  <a:pt x="1199" y="1108924"/>
                </a:moveTo>
                <a:lnTo>
                  <a:pt x="4617373" y="1108924"/>
                </a:lnTo>
                <a:lnTo>
                  <a:pt x="0" y="0"/>
                </a:lnTo>
                <a:cubicBezTo>
                  <a:pt x="400" y="369641"/>
                  <a:pt x="799" y="739283"/>
                  <a:pt x="1199" y="1108924"/>
                </a:cubicBezTo>
                <a:close/>
              </a:path>
            </a:pathLst>
          </a:custGeom>
          <a:solidFill>
            <a:schemeClr val="dk1">
              <a:alpha val="6669"/>
            </a:schemeClr>
          </a:solidFill>
          <a:ln>
            <a:noFill/>
          </a:ln>
        </p:spPr>
        <p:txBody>
          <a:bodyPr lIns="91425" tIns="45700" rIns="91425" bIns="45700" anchor="ctr" anchorCtr="0">
            <a:normAutofit fontScale="25000" lnSpcReduction="20000"/>
          </a:bodyPr>
          <a:lstStyle/>
          <a:p>
            <a:endParaRPr kern="0">
              <a:solidFill>
                <a:srgbClr val="000000"/>
              </a:solidFill>
              <a:latin typeface="Calibri"/>
              <a:ea typeface="Calibri"/>
              <a:cs typeface="Calibri"/>
              <a:sym typeface="Calibri"/>
            </a:endParaRPr>
          </a:p>
        </p:txBody>
      </p:sp>
      <p:sp>
        <p:nvSpPr>
          <p:cNvPr id="192" name="Shape 192"/>
          <p:cNvSpPr txBox="1">
            <a:spLocks noGrp="1"/>
          </p:cNvSpPr>
          <p:nvPr>
            <p:ph type="title"/>
          </p:nvPr>
        </p:nvSpPr>
        <p:spPr>
          <a:xfrm>
            <a:off x="457200" y="274636"/>
            <a:ext cx="8229600" cy="1143000"/>
          </a:xfrm>
          <a:prstGeom prst="rect">
            <a:avLst/>
          </a:prstGeom>
          <a:noFill/>
          <a:ln>
            <a:noFill/>
          </a:ln>
        </p:spPr>
        <p:txBody>
          <a:bodyPr lIns="91425" tIns="91425" rIns="91425" bIns="91425" anchor="ctr" anchorCtr="0"/>
          <a:lstStyle>
            <a:lvl1pPr marL="0" indent="0" algn="l" rtl="0">
              <a:spcBef>
                <a:spcPts val="0"/>
              </a:spcBef>
              <a:buClr>
                <a:schemeClr val="lt1"/>
              </a:buClr>
              <a:buFont typeface="Georgia"/>
              <a:buNone/>
              <a:defRPr/>
            </a:lvl1pPr>
            <a:lvl2pPr algn="l" rtl="0">
              <a:spcBef>
                <a:spcPts val="0"/>
              </a:spcBef>
              <a:buClr>
                <a:schemeClr val="lt1"/>
              </a:buClr>
              <a:buFont typeface="Georgia"/>
              <a:buNone/>
              <a:defRPr/>
            </a:lvl2pPr>
            <a:lvl3pPr algn="l" rtl="0">
              <a:spcBef>
                <a:spcPts val="0"/>
              </a:spcBef>
              <a:buClr>
                <a:schemeClr val="lt1"/>
              </a:buClr>
              <a:buFont typeface="Georgia"/>
              <a:buNone/>
              <a:defRPr/>
            </a:lvl3pPr>
            <a:lvl4pPr algn="l" rtl="0">
              <a:spcBef>
                <a:spcPts val="0"/>
              </a:spcBef>
              <a:buClr>
                <a:schemeClr val="lt1"/>
              </a:buClr>
              <a:buFont typeface="Georgia"/>
              <a:buNone/>
              <a:defRPr/>
            </a:lvl4pPr>
            <a:lvl5pPr algn="l" rtl="0">
              <a:spcBef>
                <a:spcPts val="0"/>
              </a:spcBef>
              <a:buClr>
                <a:schemeClr val="lt1"/>
              </a:buClr>
              <a:buFont typeface="Georgia"/>
              <a:buNone/>
              <a:defRPr/>
            </a:lvl5pPr>
            <a:lvl6pPr algn="l" rtl="0">
              <a:spcBef>
                <a:spcPts val="0"/>
              </a:spcBef>
              <a:buClr>
                <a:schemeClr val="lt1"/>
              </a:buClr>
              <a:buFont typeface="Georgia"/>
              <a:buNone/>
              <a:defRPr/>
            </a:lvl6pPr>
            <a:lvl7pPr algn="l" rtl="0">
              <a:spcBef>
                <a:spcPts val="0"/>
              </a:spcBef>
              <a:buClr>
                <a:schemeClr val="lt1"/>
              </a:buClr>
              <a:buFont typeface="Georgia"/>
              <a:buNone/>
              <a:defRPr/>
            </a:lvl7pPr>
            <a:lvl8pPr algn="l" rtl="0">
              <a:spcBef>
                <a:spcPts val="0"/>
              </a:spcBef>
              <a:buClr>
                <a:schemeClr val="lt1"/>
              </a:buClr>
              <a:buFont typeface="Georgia"/>
              <a:buNone/>
              <a:defRPr/>
            </a:lvl8pPr>
            <a:lvl9pPr algn="l" rtl="0">
              <a:spcBef>
                <a:spcPts val="0"/>
              </a:spcBef>
              <a:buClr>
                <a:schemeClr val="lt1"/>
              </a:buClr>
              <a:buFont typeface="Georgia"/>
              <a:buNone/>
              <a:defRPr/>
            </a:lvl9pPr>
          </a:lstStyle>
          <a:p>
            <a:endParaRPr/>
          </a:p>
        </p:txBody>
      </p:sp>
      <p:sp>
        <p:nvSpPr>
          <p:cNvPr id="193" name="Shape 193"/>
          <p:cNvSpPr txBox="1">
            <a:spLocks noGrp="1"/>
          </p:cNvSpPr>
          <p:nvPr>
            <p:ph type="body" idx="1"/>
          </p:nvPr>
        </p:nvSpPr>
        <p:spPr>
          <a:xfrm>
            <a:off x="457200" y="1600201"/>
            <a:ext cx="8229600" cy="4967700"/>
          </a:xfrm>
          <a:prstGeom prst="rect">
            <a:avLst/>
          </a:prstGeom>
          <a:noFill/>
          <a:ln>
            <a:noFill/>
          </a:ln>
        </p:spPr>
        <p:txBody>
          <a:bodyPr lIns="91425" tIns="91425" rIns="91425" bIns="91425" anchor="t" anchorCtr="0"/>
          <a:lstStyle>
            <a:lvl1pPr marL="342900" indent="-342900" rtl="0">
              <a:spcBef>
                <a:spcPts val="0"/>
              </a:spcBef>
              <a:defRPr/>
            </a:lvl1pPr>
            <a:lvl2pPr marL="742950" indent="-285750"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90648627"/>
      </p:ext>
    </p:extLst>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cSld name="Title and Content 1">
    <p:spTree>
      <p:nvGrpSpPr>
        <p:cNvPr id="1" name="Shape 194"/>
        <p:cNvGrpSpPr/>
        <p:nvPr/>
      </p:nvGrpSpPr>
      <p:grpSpPr>
        <a:xfrm>
          <a:off x="0" y="0"/>
          <a:ext cx="0" cy="0"/>
          <a:chOff x="0" y="0"/>
          <a:chExt cx="0" cy="0"/>
        </a:xfrm>
      </p:grpSpPr>
      <p:sp>
        <p:nvSpPr>
          <p:cNvPr id="195" name="Shape 195"/>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96" name="Shape 196"/>
          <p:cNvSpPr txBox="1">
            <a:spLocks noGrp="1"/>
          </p:cNvSpPr>
          <p:nvPr>
            <p:ph type="body" idx="1"/>
          </p:nvPr>
        </p:nvSpPr>
        <p:spPr>
          <a:xfrm>
            <a:off x="457200" y="1600200"/>
            <a:ext cx="8229600" cy="4526100"/>
          </a:xfrm>
          <a:prstGeom prst="rect">
            <a:avLst/>
          </a:prstGeom>
          <a:noFill/>
          <a:ln>
            <a:noFill/>
          </a:ln>
        </p:spPr>
        <p:txBody>
          <a:bodyPr lIns="91425" tIns="91425" rIns="91425" bIns="91425" anchor="t" anchorCtr="0"/>
          <a:lstStyle>
            <a:lvl1pPr marL="342900" indent="-139700" algn="l" rtl="0">
              <a:spcBef>
                <a:spcPts val="640"/>
              </a:spcBef>
              <a:buClr>
                <a:schemeClr val="dk1"/>
              </a:buClr>
              <a:buFont typeface="Calibri"/>
              <a:buChar char="•"/>
              <a:defRPr/>
            </a:lvl1pPr>
            <a:lvl2pPr marL="742950" indent="-107950" algn="l" rtl="0">
              <a:spcBef>
                <a:spcPts val="560"/>
              </a:spcBef>
              <a:buClr>
                <a:schemeClr val="dk1"/>
              </a:buClr>
              <a:buFont typeface="Calibri"/>
              <a:buChar char="–"/>
              <a:defRPr/>
            </a:lvl2pPr>
            <a:lvl3pPr marL="1143000" indent="-76200" algn="l" rtl="0">
              <a:spcBef>
                <a:spcPts val="480"/>
              </a:spcBef>
              <a:buClr>
                <a:schemeClr val="dk1"/>
              </a:buClr>
              <a:buFont typeface="Calibri"/>
              <a:buChar char="•"/>
              <a:defRPr/>
            </a:lvl3pPr>
            <a:lvl4pPr marL="1600200" indent="-101600" algn="l" rtl="0">
              <a:spcBef>
                <a:spcPts val="400"/>
              </a:spcBef>
              <a:buClr>
                <a:schemeClr val="dk1"/>
              </a:buClr>
              <a:buFont typeface="Calibri"/>
              <a:buChar char="–"/>
              <a:defRPr/>
            </a:lvl4pPr>
            <a:lvl5pPr marL="2057400" indent="-101600" algn="l" rtl="0">
              <a:spcBef>
                <a:spcPts val="400"/>
              </a:spcBef>
              <a:buClr>
                <a:schemeClr val="dk1"/>
              </a:buClr>
              <a:buFont typeface="Calibri"/>
              <a:buChar char="»"/>
              <a:defRPr/>
            </a:lvl5pPr>
            <a:lvl6pPr marL="2514600" indent="-101600" algn="l" rtl="0">
              <a:spcBef>
                <a:spcPts val="400"/>
              </a:spcBef>
              <a:buClr>
                <a:schemeClr val="dk1"/>
              </a:buClr>
              <a:buFont typeface="Calibri"/>
              <a:buChar char="•"/>
              <a:defRPr/>
            </a:lvl6pPr>
            <a:lvl7pPr marL="2971800" indent="-101600" algn="l" rtl="0">
              <a:spcBef>
                <a:spcPts val="400"/>
              </a:spcBef>
              <a:buClr>
                <a:schemeClr val="dk1"/>
              </a:buClr>
              <a:buFont typeface="Calibri"/>
              <a:buChar char="•"/>
              <a:defRPr/>
            </a:lvl7pPr>
            <a:lvl8pPr marL="3429000" indent="-101600" algn="l" rtl="0">
              <a:spcBef>
                <a:spcPts val="400"/>
              </a:spcBef>
              <a:buClr>
                <a:schemeClr val="dk1"/>
              </a:buClr>
              <a:buFont typeface="Calibri"/>
              <a:buChar char="•"/>
              <a:defRPr/>
            </a:lvl8pPr>
            <a:lvl9pPr marL="3886200" indent="-101600" algn="l" rtl="0">
              <a:spcBef>
                <a:spcPts val="400"/>
              </a:spcBef>
              <a:buClr>
                <a:schemeClr val="dk1"/>
              </a:buClr>
              <a:buFont typeface="Calibri"/>
              <a:buChar char="•"/>
              <a:defRPr/>
            </a:lvl9pPr>
          </a:lstStyle>
          <a:p>
            <a:endParaRPr/>
          </a:p>
        </p:txBody>
      </p:sp>
      <p:sp>
        <p:nvSpPr>
          <p:cNvPr id="197" name="Shape 197"/>
          <p:cNvSpPr txBox="1">
            <a:spLocks noGrp="1"/>
          </p:cNvSpPr>
          <p:nvPr>
            <p:ph type="dt" idx="10"/>
          </p:nvPr>
        </p:nvSpPr>
        <p:spPr>
          <a:xfrm>
            <a:off x="457200" y="6356350"/>
            <a:ext cx="2133599" cy="365099"/>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98" name="Shape 198"/>
          <p:cNvSpPr txBox="1">
            <a:spLocks noGrp="1"/>
          </p:cNvSpPr>
          <p:nvPr>
            <p:ph type="ftr" idx="11"/>
          </p:nvPr>
        </p:nvSpPr>
        <p:spPr>
          <a:xfrm>
            <a:off x="3124200" y="6356350"/>
            <a:ext cx="2895600" cy="365099"/>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99" name="Shape 199"/>
          <p:cNvSpPr txBox="1">
            <a:spLocks noGrp="1"/>
          </p:cNvSpPr>
          <p:nvPr>
            <p:ph type="sldNum" idx="12"/>
          </p:nvPr>
        </p:nvSpPr>
        <p:spPr>
          <a:xfrm>
            <a:off x="6553200" y="6356350"/>
            <a:ext cx="2133599" cy="365099"/>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17736765"/>
      </p:ext>
    </p:extLst>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856182D-F3CE-4F2E-92E9-F718E48D25C7}" type="datetimeFigureOut">
              <a:rPr lang="en-US" smtClean="0"/>
              <a:pPr/>
              <a:t>4/4/16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2AA18DD-8A07-48F9-BCA5-71CE4C71484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56182D-F3CE-4F2E-92E9-F718E48D25C7}" type="datetimeFigureOut">
              <a:rPr lang="en-US" smtClean="0"/>
              <a:pPr/>
              <a:t>4/4/16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2AA18DD-8A07-48F9-BCA5-71CE4C71484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56182D-F3CE-4F2E-92E9-F718E48D25C7}" type="datetimeFigureOut">
              <a:rPr lang="en-US" smtClean="0"/>
              <a:pPr/>
              <a:t>4/4/16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AA18DD-8A07-48F9-BCA5-71CE4C71484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56182D-F3CE-4F2E-92E9-F718E48D25C7}" type="datetimeFigureOut">
              <a:rPr lang="en-US" smtClean="0"/>
              <a:pPr/>
              <a:t>4/4/16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AA18DD-8A07-48F9-BCA5-71CE4C71484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2" Type="http://schemas.openxmlformats.org/officeDocument/2006/relationships/theme" Target="../theme/theme2.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 Id="rId9" Type="http://schemas.openxmlformats.org/officeDocument/2006/relationships/slideLayout" Target="../slideLayouts/slideLayout21.xml"/><Relationship Id="rId10"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4.xml"/><Relationship Id="rId12" Type="http://schemas.openxmlformats.org/officeDocument/2006/relationships/theme" Target="../theme/theme3.xml"/><Relationship Id="rId1" Type="http://schemas.openxmlformats.org/officeDocument/2006/relationships/slideLayout" Target="../slideLayouts/slideLayout24.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7.xml"/><Relationship Id="rId4" Type="http://schemas.openxmlformats.org/officeDocument/2006/relationships/slideLayout" Target="../slideLayouts/slideLayout38.xml"/><Relationship Id="rId5" Type="http://schemas.openxmlformats.org/officeDocument/2006/relationships/slideLayout" Target="../slideLayouts/slideLayout39.xml"/><Relationship Id="rId6" Type="http://schemas.openxmlformats.org/officeDocument/2006/relationships/theme" Target="../theme/theme4.xml"/><Relationship Id="rId1" Type="http://schemas.openxmlformats.org/officeDocument/2006/relationships/slideLayout" Target="../slideLayouts/slideLayout35.xml"/><Relationship Id="rId2" Type="http://schemas.openxmlformats.org/officeDocument/2006/relationships/slideLayout" Target="../slideLayouts/slideLayout36.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0.xml"/><Relationship Id="rId12" Type="http://schemas.openxmlformats.org/officeDocument/2006/relationships/slideLayout" Target="../slideLayouts/slideLayout51.xml"/><Relationship Id="rId13" Type="http://schemas.openxmlformats.org/officeDocument/2006/relationships/theme" Target="../theme/theme5.xml"/><Relationship Id="rId1" Type="http://schemas.openxmlformats.org/officeDocument/2006/relationships/slideLayout" Target="../slideLayouts/slideLayout40.xml"/><Relationship Id="rId2" Type="http://schemas.openxmlformats.org/officeDocument/2006/relationships/slideLayout" Target="../slideLayouts/slideLayout41.xml"/><Relationship Id="rId3" Type="http://schemas.openxmlformats.org/officeDocument/2006/relationships/slideLayout" Target="../slideLayouts/slideLayout42.xml"/><Relationship Id="rId4" Type="http://schemas.openxmlformats.org/officeDocument/2006/relationships/slideLayout" Target="../slideLayouts/slideLayout43.xml"/><Relationship Id="rId5" Type="http://schemas.openxmlformats.org/officeDocument/2006/relationships/slideLayout" Target="../slideLayouts/slideLayout44.xml"/><Relationship Id="rId6" Type="http://schemas.openxmlformats.org/officeDocument/2006/relationships/slideLayout" Target="../slideLayouts/slideLayout45.xml"/><Relationship Id="rId7" Type="http://schemas.openxmlformats.org/officeDocument/2006/relationships/slideLayout" Target="../slideLayouts/slideLayout46.xml"/><Relationship Id="rId8" Type="http://schemas.openxmlformats.org/officeDocument/2006/relationships/slideLayout" Target="../slideLayouts/slideLayout47.xml"/><Relationship Id="rId9" Type="http://schemas.openxmlformats.org/officeDocument/2006/relationships/slideLayout" Target="../slideLayouts/slideLayout48.xml"/><Relationship Id="rId10"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56182D-F3CE-4F2E-92E9-F718E48D25C7}" type="datetimeFigureOut">
              <a:rPr lang="en-US" smtClean="0"/>
              <a:pPr/>
              <a:t>4/4/16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AA18DD-8A07-48F9-BCA5-71CE4C71484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lt1"/>
        </a:solidFill>
        <a:effectLst/>
      </p:bgPr>
    </p:bg>
    <p:spTree>
      <p:nvGrpSpPr>
        <p:cNvPr id="1" name="Shape 8"/>
        <p:cNvGrpSpPr/>
        <p:nvPr/>
      </p:nvGrpSpPr>
      <p:grpSpPr>
        <a:xfrm>
          <a:off x="0" y="0"/>
          <a:ext cx="0" cy="0"/>
          <a:chOff x="0" y="0"/>
          <a:chExt cx="0" cy="0"/>
        </a:xfrm>
      </p:grpSpPr>
      <p:sp>
        <p:nvSpPr>
          <p:cNvPr id="9" name="Shape 9"/>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indent="0" algn="ctr" rtl="0">
              <a:lnSpc>
                <a:spcPct val="100000"/>
              </a:lnSpc>
              <a:spcBef>
                <a:spcPts val="0"/>
              </a:spcBef>
              <a:spcAft>
                <a:spcPts val="0"/>
              </a:spcAft>
              <a:buClr>
                <a:schemeClr val="dk1"/>
              </a:buClr>
              <a:buFont typeface="Arial"/>
              <a:buNone/>
              <a:defRPr/>
            </a:lvl1pPr>
            <a:lvl2pPr marL="0" marR="0" indent="0" algn="l" rtl="0">
              <a:lnSpc>
                <a:spcPct val="100000"/>
              </a:lnSpc>
              <a:spcBef>
                <a:spcPts val="0"/>
              </a:spcBef>
              <a:spcAft>
                <a:spcPts val="0"/>
              </a:spcAft>
              <a:buClr>
                <a:srgbClr val="000000"/>
              </a:buClr>
              <a:buFont typeface="Arial"/>
              <a:buNone/>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10" name="Shape 10"/>
          <p:cNvSpPr txBox="1">
            <a:spLocks noGrp="1"/>
          </p:cNvSpPr>
          <p:nvPr>
            <p:ph type="body" idx="1"/>
          </p:nvPr>
        </p:nvSpPr>
        <p:spPr>
          <a:xfrm>
            <a:off x="457200" y="1600200"/>
            <a:ext cx="8229600" cy="4526100"/>
          </a:xfrm>
          <a:prstGeom prst="rect">
            <a:avLst/>
          </a:prstGeom>
          <a:noFill/>
          <a:ln>
            <a:noFill/>
          </a:ln>
        </p:spPr>
        <p:txBody>
          <a:bodyPr lIns="91425" tIns="91425" rIns="91425" bIns="91425" anchor="t" anchorCtr="0"/>
          <a:lstStyle>
            <a:lvl1pPr marL="342900" marR="0" indent="38100" algn="l" rtl="0">
              <a:lnSpc>
                <a:spcPct val="100000"/>
              </a:lnSpc>
              <a:spcBef>
                <a:spcPts val="640"/>
              </a:spcBef>
              <a:spcAft>
                <a:spcPts val="0"/>
              </a:spcAft>
              <a:buClr>
                <a:schemeClr val="dk1"/>
              </a:buClr>
              <a:buFont typeface="Arial"/>
              <a:buChar char="•"/>
              <a:defRPr/>
            </a:lvl1pPr>
            <a:lvl2pPr marL="742950" marR="0" indent="69850" algn="l" rtl="0">
              <a:lnSpc>
                <a:spcPct val="100000"/>
              </a:lnSpc>
              <a:spcBef>
                <a:spcPts val="560"/>
              </a:spcBef>
              <a:spcAft>
                <a:spcPts val="0"/>
              </a:spcAft>
              <a:buClr>
                <a:schemeClr val="dk1"/>
              </a:buClr>
              <a:buFont typeface="Arial"/>
              <a:buChar char="–"/>
              <a:defRPr/>
            </a:lvl2pPr>
            <a:lvl3pPr marL="1143000" marR="0" indent="101600" algn="l" rtl="0">
              <a:lnSpc>
                <a:spcPct val="100000"/>
              </a:lnSpc>
              <a:spcBef>
                <a:spcPts val="480"/>
              </a:spcBef>
              <a:spcAft>
                <a:spcPts val="0"/>
              </a:spcAft>
              <a:buClr>
                <a:schemeClr val="dk1"/>
              </a:buClr>
              <a:buFont typeface="Arial"/>
              <a:buChar char="•"/>
              <a:defRPr/>
            </a:lvl3pPr>
            <a:lvl4pPr marL="1600200" marR="0" indent="76200" algn="l" rtl="0">
              <a:lnSpc>
                <a:spcPct val="100000"/>
              </a:lnSpc>
              <a:spcBef>
                <a:spcPts val="400"/>
              </a:spcBef>
              <a:spcAft>
                <a:spcPts val="0"/>
              </a:spcAft>
              <a:buClr>
                <a:schemeClr val="dk1"/>
              </a:buClr>
              <a:buFont typeface="Arial"/>
              <a:buChar char="–"/>
              <a:defRPr/>
            </a:lvl4pPr>
            <a:lvl5pPr marL="2057400" marR="0" indent="76200" algn="l" rtl="0">
              <a:lnSpc>
                <a:spcPct val="100000"/>
              </a:lnSpc>
              <a:spcBef>
                <a:spcPts val="400"/>
              </a:spcBef>
              <a:spcAft>
                <a:spcPts val="0"/>
              </a:spcAft>
              <a:buClr>
                <a:schemeClr val="dk1"/>
              </a:buClr>
              <a:buFont typeface="Arial"/>
              <a:buChar char="»"/>
              <a:defRPr/>
            </a:lvl5pPr>
            <a:lvl6pPr marL="2514600" marR="0" indent="76200" algn="l" rtl="0">
              <a:lnSpc>
                <a:spcPct val="100000"/>
              </a:lnSpc>
              <a:spcBef>
                <a:spcPts val="400"/>
              </a:spcBef>
              <a:spcAft>
                <a:spcPts val="0"/>
              </a:spcAft>
              <a:buClr>
                <a:schemeClr val="dk1"/>
              </a:buClr>
              <a:buFont typeface="Arial"/>
              <a:buChar char="•"/>
              <a:defRPr/>
            </a:lvl6pPr>
            <a:lvl7pPr marL="2971800" marR="0" indent="76200" algn="l" rtl="0">
              <a:lnSpc>
                <a:spcPct val="100000"/>
              </a:lnSpc>
              <a:spcBef>
                <a:spcPts val="400"/>
              </a:spcBef>
              <a:spcAft>
                <a:spcPts val="0"/>
              </a:spcAft>
              <a:buClr>
                <a:schemeClr val="dk1"/>
              </a:buClr>
              <a:buFont typeface="Arial"/>
              <a:buChar char="•"/>
              <a:defRPr/>
            </a:lvl7pPr>
            <a:lvl8pPr marL="3429000" marR="0" indent="76200" algn="l" rtl="0">
              <a:lnSpc>
                <a:spcPct val="100000"/>
              </a:lnSpc>
              <a:spcBef>
                <a:spcPts val="400"/>
              </a:spcBef>
              <a:spcAft>
                <a:spcPts val="0"/>
              </a:spcAft>
              <a:buClr>
                <a:schemeClr val="dk1"/>
              </a:buClr>
              <a:buFont typeface="Arial"/>
              <a:buChar char="•"/>
              <a:defRPr/>
            </a:lvl8pPr>
            <a:lvl9pPr marL="3886200" marR="0" indent="76200" algn="l" rtl="0">
              <a:lnSpc>
                <a:spcPct val="100000"/>
              </a:lnSpc>
              <a:spcBef>
                <a:spcPts val="400"/>
              </a:spcBef>
              <a:spcAft>
                <a:spcPts val="0"/>
              </a:spcAft>
              <a:buClr>
                <a:schemeClr val="dk1"/>
              </a:buClr>
              <a:buFont typeface="Arial"/>
              <a:buChar char="•"/>
              <a:defRPr/>
            </a:lvl9pPr>
          </a:lstStyle>
          <a:p>
            <a:endParaRPr/>
          </a:p>
        </p:txBody>
      </p:sp>
      <p:sp>
        <p:nvSpPr>
          <p:cNvPr id="11" name="Shape 11"/>
          <p:cNvSpPr txBox="1">
            <a:spLocks noGrp="1"/>
          </p:cNvSpPr>
          <p:nvPr>
            <p:ph type="dt" idx="10"/>
          </p:nvPr>
        </p:nvSpPr>
        <p:spPr>
          <a:xfrm>
            <a:off x="457200" y="6356350"/>
            <a:ext cx="2133598" cy="365099"/>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sz="1400" kern="0">
              <a:solidFill>
                <a:srgbClr val="000000"/>
              </a:solidFill>
              <a:cs typeface="Arial"/>
              <a:sym typeface="Arial"/>
            </a:endParaRPr>
          </a:p>
        </p:txBody>
      </p:sp>
      <p:sp>
        <p:nvSpPr>
          <p:cNvPr id="12" name="Shape 12"/>
          <p:cNvSpPr txBox="1">
            <a:spLocks noGrp="1"/>
          </p:cNvSpPr>
          <p:nvPr>
            <p:ph type="ftr" idx="11"/>
          </p:nvPr>
        </p:nvSpPr>
        <p:spPr>
          <a:xfrm>
            <a:off x="3124200" y="6356350"/>
            <a:ext cx="2895600" cy="365099"/>
          </a:xfrm>
          <a:prstGeom prst="rect">
            <a:avLst/>
          </a:prstGeom>
          <a:noFill/>
          <a:ln>
            <a:noFill/>
          </a:ln>
        </p:spPr>
        <p:txBody>
          <a:bodyPr lIns="91425" tIns="91425" rIns="91425" bIns="91425" anchor="ctr" anchorCtr="0"/>
          <a:lstStyle>
            <a:lvl1pPr marL="0" marR="0" indent="0" algn="ctr"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sz="1400" kern="0">
              <a:solidFill>
                <a:srgbClr val="000000"/>
              </a:solidFill>
              <a:cs typeface="Arial"/>
              <a:sym typeface="Arial"/>
            </a:endParaRPr>
          </a:p>
        </p:txBody>
      </p:sp>
      <p:sp>
        <p:nvSpPr>
          <p:cNvPr id="13" name="Shape 13"/>
          <p:cNvSpPr txBox="1">
            <a:spLocks noGrp="1"/>
          </p:cNvSpPr>
          <p:nvPr>
            <p:ph type="sldNum" idx="12"/>
          </p:nvPr>
        </p:nvSpPr>
        <p:spPr>
          <a:xfrm>
            <a:off x="6553200" y="6356350"/>
            <a:ext cx="2133598" cy="365099"/>
          </a:xfrm>
          <a:prstGeom prst="rect">
            <a:avLst/>
          </a:prstGeom>
          <a:noFill/>
          <a:ln>
            <a:noFill/>
          </a:ln>
        </p:spPr>
        <p:txBody>
          <a:bodyPr lIns="91425" tIns="91425" rIns="91425" bIns="91425" anchor="ctr" anchorCtr="0"/>
          <a:lstStyle>
            <a:lvl1pPr marL="0" marR="0" indent="0" algn="r"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sz="1400" kern="0">
              <a:solidFill>
                <a:srgbClr val="000000"/>
              </a:solidFill>
              <a:cs typeface="Arial"/>
              <a:sym typeface="Arial"/>
            </a:endParaRPr>
          </a:p>
        </p:txBody>
      </p:sp>
    </p:spTree>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lt1"/>
        </a:solidFill>
        <a:effectLst/>
      </p:bgPr>
    </p:bg>
    <p:spTree>
      <p:nvGrpSpPr>
        <p:cNvPr id="1" name="Shape 8"/>
        <p:cNvGrpSpPr/>
        <p:nvPr/>
      </p:nvGrpSpPr>
      <p:grpSpPr>
        <a:xfrm>
          <a:off x="0" y="0"/>
          <a:ext cx="0" cy="0"/>
          <a:chOff x="0" y="0"/>
          <a:chExt cx="0" cy="0"/>
        </a:xfrm>
      </p:grpSpPr>
      <p:sp>
        <p:nvSpPr>
          <p:cNvPr id="9" name="Shape 9"/>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indent="0" algn="ctr" rtl="0">
              <a:lnSpc>
                <a:spcPct val="100000"/>
              </a:lnSpc>
              <a:spcBef>
                <a:spcPts val="0"/>
              </a:spcBef>
              <a:spcAft>
                <a:spcPts val="0"/>
              </a:spcAft>
              <a:buClr>
                <a:schemeClr val="dk1"/>
              </a:buClr>
              <a:buFont typeface="Arial"/>
              <a:buNone/>
              <a:defRPr/>
            </a:lvl1pPr>
            <a:lvl2pPr marL="0" marR="0" indent="0" algn="l" rtl="0">
              <a:lnSpc>
                <a:spcPct val="100000"/>
              </a:lnSpc>
              <a:spcBef>
                <a:spcPts val="0"/>
              </a:spcBef>
              <a:spcAft>
                <a:spcPts val="0"/>
              </a:spcAft>
              <a:buClr>
                <a:srgbClr val="000000"/>
              </a:buClr>
              <a:buFont typeface="Arial"/>
              <a:buNone/>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10" name="Shape 10"/>
          <p:cNvSpPr txBox="1">
            <a:spLocks noGrp="1"/>
          </p:cNvSpPr>
          <p:nvPr>
            <p:ph type="body" idx="1"/>
          </p:nvPr>
        </p:nvSpPr>
        <p:spPr>
          <a:xfrm>
            <a:off x="457200" y="1600200"/>
            <a:ext cx="8229600" cy="4526100"/>
          </a:xfrm>
          <a:prstGeom prst="rect">
            <a:avLst/>
          </a:prstGeom>
          <a:noFill/>
          <a:ln>
            <a:noFill/>
          </a:ln>
        </p:spPr>
        <p:txBody>
          <a:bodyPr lIns="91425" tIns="91425" rIns="91425" bIns="91425" anchor="t" anchorCtr="0"/>
          <a:lstStyle>
            <a:lvl1pPr marL="342900" marR="0" indent="38100" algn="l" rtl="0">
              <a:lnSpc>
                <a:spcPct val="100000"/>
              </a:lnSpc>
              <a:spcBef>
                <a:spcPts val="640"/>
              </a:spcBef>
              <a:spcAft>
                <a:spcPts val="0"/>
              </a:spcAft>
              <a:buClr>
                <a:schemeClr val="dk1"/>
              </a:buClr>
              <a:buFont typeface="Arial"/>
              <a:buChar char="•"/>
              <a:defRPr/>
            </a:lvl1pPr>
            <a:lvl2pPr marL="742950" marR="0" indent="69850" algn="l" rtl="0">
              <a:lnSpc>
                <a:spcPct val="100000"/>
              </a:lnSpc>
              <a:spcBef>
                <a:spcPts val="560"/>
              </a:spcBef>
              <a:spcAft>
                <a:spcPts val="0"/>
              </a:spcAft>
              <a:buClr>
                <a:schemeClr val="dk1"/>
              </a:buClr>
              <a:buFont typeface="Arial"/>
              <a:buChar char="–"/>
              <a:defRPr/>
            </a:lvl2pPr>
            <a:lvl3pPr marL="1143000" marR="0" indent="101600" algn="l" rtl="0">
              <a:lnSpc>
                <a:spcPct val="100000"/>
              </a:lnSpc>
              <a:spcBef>
                <a:spcPts val="480"/>
              </a:spcBef>
              <a:spcAft>
                <a:spcPts val="0"/>
              </a:spcAft>
              <a:buClr>
                <a:schemeClr val="dk1"/>
              </a:buClr>
              <a:buFont typeface="Arial"/>
              <a:buChar char="•"/>
              <a:defRPr/>
            </a:lvl3pPr>
            <a:lvl4pPr marL="1600200" marR="0" indent="76200" algn="l" rtl="0">
              <a:lnSpc>
                <a:spcPct val="100000"/>
              </a:lnSpc>
              <a:spcBef>
                <a:spcPts val="400"/>
              </a:spcBef>
              <a:spcAft>
                <a:spcPts val="0"/>
              </a:spcAft>
              <a:buClr>
                <a:schemeClr val="dk1"/>
              </a:buClr>
              <a:buFont typeface="Arial"/>
              <a:buChar char="–"/>
              <a:defRPr/>
            </a:lvl4pPr>
            <a:lvl5pPr marL="2057400" marR="0" indent="76200" algn="l" rtl="0">
              <a:lnSpc>
                <a:spcPct val="100000"/>
              </a:lnSpc>
              <a:spcBef>
                <a:spcPts val="400"/>
              </a:spcBef>
              <a:spcAft>
                <a:spcPts val="0"/>
              </a:spcAft>
              <a:buClr>
                <a:schemeClr val="dk1"/>
              </a:buClr>
              <a:buFont typeface="Arial"/>
              <a:buChar char="»"/>
              <a:defRPr/>
            </a:lvl5pPr>
            <a:lvl6pPr marL="2514600" marR="0" indent="76200" algn="l" rtl="0">
              <a:lnSpc>
                <a:spcPct val="100000"/>
              </a:lnSpc>
              <a:spcBef>
                <a:spcPts val="400"/>
              </a:spcBef>
              <a:spcAft>
                <a:spcPts val="0"/>
              </a:spcAft>
              <a:buClr>
                <a:schemeClr val="dk1"/>
              </a:buClr>
              <a:buFont typeface="Arial"/>
              <a:buChar char="•"/>
              <a:defRPr/>
            </a:lvl6pPr>
            <a:lvl7pPr marL="2971800" marR="0" indent="76200" algn="l" rtl="0">
              <a:lnSpc>
                <a:spcPct val="100000"/>
              </a:lnSpc>
              <a:spcBef>
                <a:spcPts val="400"/>
              </a:spcBef>
              <a:spcAft>
                <a:spcPts val="0"/>
              </a:spcAft>
              <a:buClr>
                <a:schemeClr val="dk1"/>
              </a:buClr>
              <a:buFont typeface="Arial"/>
              <a:buChar char="•"/>
              <a:defRPr/>
            </a:lvl7pPr>
            <a:lvl8pPr marL="3429000" marR="0" indent="76200" algn="l" rtl="0">
              <a:lnSpc>
                <a:spcPct val="100000"/>
              </a:lnSpc>
              <a:spcBef>
                <a:spcPts val="400"/>
              </a:spcBef>
              <a:spcAft>
                <a:spcPts val="0"/>
              </a:spcAft>
              <a:buClr>
                <a:schemeClr val="dk1"/>
              </a:buClr>
              <a:buFont typeface="Arial"/>
              <a:buChar char="•"/>
              <a:defRPr/>
            </a:lvl8pPr>
            <a:lvl9pPr marL="3886200" marR="0" indent="76200" algn="l" rtl="0">
              <a:lnSpc>
                <a:spcPct val="100000"/>
              </a:lnSpc>
              <a:spcBef>
                <a:spcPts val="400"/>
              </a:spcBef>
              <a:spcAft>
                <a:spcPts val="0"/>
              </a:spcAft>
              <a:buClr>
                <a:schemeClr val="dk1"/>
              </a:buClr>
              <a:buFont typeface="Arial"/>
              <a:buChar char="•"/>
              <a:defRPr/>
            </a:lvl9pPr>
          </a:lstStyle>
          <a:p>
            <a:endParaRPr/>
          </a:p>
        </p:txBody>
      </p:sp>
      <p:sp>
        <p:nvSpPr>
          <p:cNvPr id="11" name="Shape 11"/>
          <p:cNvSpPr txBox="1">
            <a:spLocks noGrp="1"/>
          </p:cNvSpPr>
          <p:nvPr>
            <p:ph type="dt" idx="10"/>
          </p:nvPr>
        </p:nvSpPr>
        <p:spPr>
          <a:xfrm>
            <a:off x="457200" y="6356350"/>
            <a:ext cx="2133598" cy="365099"/>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sz="1400" kern="0">
              <a:solidFill>
                <a:srgbClr val="000000"/>
              </a:solidFill>
              <a:cs typeface="Arial"/>
              <a:sym typeface="Arial"/>
            </a:endParaRPr>
          </a:p>
        </p:txBody>
      </p:sp>
      <p:sp>
        <p:nvSpPr>
          <p:cNvPr id="12" name="Shape 12"/>
          <p:cNvSpPr txBox="1">
            <a:spLocks noGrp="1"/>
          </p:cNvSpPr>
          <p:nvPr>
            <p:ph type="ftr" idx="11"/>
          </p:nvPr>
        </p:nvSpPr>
        <p:spPr>
          <a:xfrm>
            <a:off x="3124200" y="6356350"/>
            <a:ext cx="2895600" cy="365099"/>
          </a:xfrm>
          <a:prstGeom prst="rect">
            <a:avLst/>
          </a:prstGeom>
          <a:noFill/>
          <a:ln>
            <a:noFill/>
          </a:ln>
        </p:spPr>
        <p:txBody>
          <a:bodyPr lIns="91425" tIns="91425" rIns="91425" bIns="91425" anchor="ctr" anchorCtr="0"/>
          <a:lstStyle>
            <a:lvl1pPr marL="0" marR="0" indent="0" algn="ctr"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sz="1400" kern="0">
              <a:solidFill>
                <a:srgbClr val="000000"/>
              </a:solidFill>
              <a:cs typeface="Arial"/>
              <a:sym typeface="Arial"/>
            </a:endParaRPr>
          </a:p>
        </p:txBody>
      </p:sp>
      <p:sp>
        <p:nvSpPr>
          <p:cNvPr id="13" name="Shape 13"/>
          <p:cNvSpPr txBox="1">
            <a:spLocks noGrp="1"/>
          </p:cNvSpPr>
          <p:nvPr>
            <p:ph type="sldNum" idx="12"/>
          </p:nvPr>
        </p:nvSpPr>
        <p:spPr>
          <a:xfrm>
            <a:off x="6553200" y="6356350"/>
            <a:ext cx="2133598" cy="365099"/>
          </a:xfrm>
          <a:prstGeom prst="rect">
            <a:avLst/>
          </a:prstGeom>
          <a:noFill/>
          <a:ln>
            <a:noFill/>
          </a:ln>
        </p:spPr>
        <p:txBody>
          <a:bodyPr lIns="91425" tIns="91425" rIns="91425" bIns="91425" anchor="ctr" anchorCtr="0"/>
          <a:lstStyle>
            <a:lvl1pPr marL="0" marR="0" indent="0" algn="r"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sz="1400" kern="0">
              <a:solidFill>
                <a:srgbClr val="000000"/>
              </a:solidFill>
              <a:cs typeface="Arial"/>
              <a:sym typeface="Arial"/>
            </a:endParaRPr>
          </a:p>
        </p:txBody>
      </p:sp>
    </p:spTree>
  </p:cSld>
  <p:clrMap bg1="lt1" tx1="dk1" bg2="dk2"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lt1"/>
        </a:soli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a:spcBef>
                <a:spcPts val="0"/>
              </a:spcBef>
              <a:buClr>
                <a:schemeClr val="dk1"/>
              </a:buClr>
              <a:buSzPct val="100000"/>
              <a:buNone/>
              <a:defRPr sz="3600" b="1">
                <a:solidFill>
                  <a:schemeClr val="dk1"/>
                </a:solidFill>
              </a:defRPr>
            </a:lvl1pPr>
            <a:lvl2pPr>
              <a:spcBef>
                <a:spcPts val="0"/>
              </a:spcBef>
              <a:buClr>
                <a:schemeClr val="dk1"/>
              </a:buClr>
              <a:buSzPct val="100000"/>
              <a:buNone/>
              <a:defRPr sz="3600" b="1">
                <a:solidFill>
                  <a:schemeClr val="dk1"/>
                </a:solidFill>
              </a:defRPr>
            </a:lvl2pPr>
            <a:lvl3pPr>
              <a:spcBef>
                <a:spcPts val="0"/>
              </a:spcBef>
              <a:buClr>
                <a:schemeClr val="dk1"/>
              </a:buClr>
              <a:buSzPct val="100000"/>
              <a:buNone/>
              <a:defRPr sz="3600" b="1">
                <a:solidFill>
                  <a:schemeClr val="dk1"/>
                </a:solidFill>
              </a:defRPr>
            </a:lvl3pPr>
            <a:lvl4pPr>
              <a:spcBef>
                <a:spcPts val="0"/>
              </a:spcBef>
              <a:buClr>
                <a:schemeClr val="dk1"/>
              </a:buClr>
              <a:buSzPct val="100000"/>
              <a:buNone/>
              <a:defRPr sz="3600" b="1">
                <a:solidFill>
                  <a:schemeClr val="dk1"/>
                </a:solidFill>
              </a:defRPr>
            </a:lvl4pPr>
            <a:lvl5pPr>
              <a:spcBef>
                <a:spcPts val="0"/>
              </a:spcBef>
              <a:buClr>
                <a:schemeClr val="dk1"/>
              </a:buClr>
              <a:buSzPct val="100000"/>
              <a:buNone/>
              <a:defRPr sz="3600" b="1">
                <a:solidFill>
                  <a:schemeClr val="dk1"/>
                </a:solidFill>
              </a:defRPr>
            </a:lvl5pPr>
            <a:lvl6pPr>
              <a:spcBef>
                <a:spcPts val="0"/>
              </a:spcBef>
              <a:buClr>
                <a:schemeClr val="dk1"/>
              </a:buClr>
              <a:buSzPct val="100000"/>
              <a:buNone/>
              <a:defRPr sz="3600" b="1">
                <a:solidFill>
                  <a:schemeClr val="dk1"/>
                </a:solidFill>
              </a:defRPr>
            </a:lvl6pPr>
            <a:lvl7pPr>
              <a:spcBef>
                <a:spcPts val="0"/>
              </a:spcBef>
              <a:buClr>
                <a:schemeClr val="dk1"/>
              </a:buClr>
              <a:buSzPct val="100000"/>
              <a:buNone/>
              <a:defRPr sz="3600" b="1">
                <a:solidFill>
                  <a:schemeClr val="dk1"/>
                </a:solidFill>
              </a:defRPr>
            </a:lvl7pPr>
            <a:lvl8pPr>
              <a:spcBef>
                <a:spcPts val="0"/>
              </a:spcBef>
              <a:buClr>
                <a:schemeClr val="dk1"/>
              </a:buClr>
              <a:buSzPct val="100000"/>
              <a:buNone/>
              <a:defRPr sz="3600" b="1">
                <a:solidFill>
                  <a:schemeClr val="dk1"/>
                </a:solidFill>
              </a:defRPr>
            </a:lvl8pPr>
            <a:lvl9pPr>
              <a:spcBef>
                <a:spcPts val="0"/>
              </a:spcBef>
              <a:buClr>
                <a:schemeClr val="dk1"/>
              </a:buClr>
              <a:buSzPct val="100000"/>
              <a:buNone/>
              <a:defRPr sz="3600" b="1">
                <a:solidFill>
                  <a:schemeClr val="dk1"/>
                </a:solidFill>
              </a:defRPr>
            </a:lvl9pPr>
          </a:lstStyle>
          <a:p>
            <a:endParaRPr/>
          </a:p>
        </p:txBody>
      </p:sp>
      <p:sp>
        <p:nvSpPr>
          <p:cNvPr id="6" name="Shape 6"/>
          <p:cNvSpPr txBox="1">
            <a:spLocks noGrp="1"/>
          </p:cNvSpPr>
          <p:nvPr>
            <p:ph type="body" idx="1"/>
          </p:nvPr>
        </p:nvSpPr>
        <p:spPr>
          <a:xfrm>
            <a:off x="457200" y="1600200"/>
            <a:ext cx="8229600" cy="4967700"/>
          </a:xfrm>
          <a:prstGeom prst="rect">
            <a:avLst/>
          </a:prstGeom>
          <a:noFill/>
          <a:ln>
            <a:noFill/>
          </a:ln>
        </p:spPr>
        <p:txBody>
          <a:bodyPr lIns="91425" tIns="91425" rIns="91425" bIns="91425" anchor="t" anchorCtr="0"/>
          <a:lstStyle>
            <a:lvl1pPr>
              <a:spcBef>
                <a:spcPts val="600"/>
              </a:spcBef>
              <a:buClr>
                <a:schemeClr val="dk1"/>
              </a:buClr>
              <a:buSzPct val="100000"/>
              <a:defRPr sz="3000">
                <a:solidFill>
                  <a:schemeClr val="dk1"/>
                </a:solidFill>
              </a:defRPr>
            </a:lvl1pPr>
            <a:lvl2pPr>
              <a:spcBef>
                <a:spcPts val="480"/>
              </a:spcBef>
              <a:buClr>
                <a:schemeClr val="dk1"/>
              </a:buClr>
              <a:buSzPct val="100000"/>
              <a:defRPr sz="2400">
                <a:solidFill>
                  <a:schemeClr val="dk1"/>
                </a:solidFill>
              </a:defRPr>
            </a:lvl2pPr>
            <a:lvl3pPr>
              <a:spcBef>
                <a:spcPts val="480"/>
              </a:spcBef>
              <a:buClr>
                <a:schemeClr val="dk1"/>
              </a:buClr>
              <a:buSzPct val="100000"/>
              <a:defRPr sz="2400">
                <a:solidFill>
                  <a:schemeClr val="dk1"/>
                </a:solidFill>
              </a:defRPr>
            </a:lvl3pPr>
            <a:lvl4pPr>
              <a:spcBef>
                <a:spcPts val="360"/>
              </a:spcBef>
              <a:buClr>
                <a:schemeClr val="dk1"/>
              </a:buClr>
              <a:buSzPct val="100000"/>
              <a:defRPr sz="1800">
                <a:solidFill>
                  <a:schemeClr val="dk1"/>
                </a:solidFill>
              </a:defRPr>
            </a:lvl4pPr>
            <a:lvl5pPr>
              <a:spcBef>
                <a:spcPts val="360"/>
              </a:spcBef>
              <a:buClr>
                <a:schemeClr val="dk1"/>
              </a:buClr>
              <a:buSzPct val="100000"/>
              <a:defRPr sz="1800">
                <a:solidFill>
                  <a:schemeClr val="dk1"/>
                </a:solidFill>
              </a:defRPr>
            </a:lvl5pPr>
            <a:lvl6pPr>
              <a:spcBef>
                <a:spcPts val="360"/>
              </a:spcBef>
              <a:buClr>
                <a:schemeClr val="dk1"/>
              </a:buClr>
              <a:buSzPct val="100000"/>
              <a:defRPr sz="1800">
                <a:solidFill>
                  <a:schemeClr val="dk1"/>
                </a:solidFill>
              </a:defRPr>
            </a:lvl6pPr>
            <a:lvl7pPr>
              <a:spcBef>
                <a:spcPts val="360"/>
              </a:spcBef>
              <a:buClr>
                <a:schemeClr val="dk1"/>
              </a:buClr>
              <a:buSzPct val="100000"/>
              <a:defRPr sz="1800">
                <a:solidFill>
                  <a:schemeClr val="dk1"/>
                </a:solidFill>
              </a:defRPr>
            </a:lvl7pPr>
            <a:lvl8pPr>
              <a:spcBef>
                <a:spcPts val="360"/>
              </a:spcBef>
              <a:buClr>
                <a:schemeClr val="dk1"/>
              </a:buClr>
              <a:buSzPct val="100000"/>
              <a:defRPr sz="1800">
                <a:solidFill>
                  <a:schemeClr val="dk1"/>
                </a:solidFill>
              </a:defRPr>
            </a:lvl8pPr>
            <a:lvl9pPr>
              <a:spcBef>
                <a:spcPts val="360"/>
              </a:spcBef>
              <a:buClr>
                <a:schemeClr val="dk1"/>
              </a:buClr>
              <a:buSzPct val="100000"/>
              <a:defRPr sz="1800">
                <a:solidFill>
                  <a:schemeClr val="dk1"/>
                </a:solidFill>
              </a:defRPr>
            </a:lvl9pPr>
          </a:lstStyle>
          <a:p>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16685988"/>
      </p:ext>
    </p:extLst>
  </p:cSld>
  <p:clrMap bg1="lt1" tx1="dk1" bg2="dk2" tx2="lt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lt1"/>
        </a:solidFill>
        <a:effectLst/>
      </p:bgPr>
    </p:bg>
    <p:spTree>
      <p:nvGrpSpPr>
        <p:cNvPr id="1" name="Shape 114"/>
        <p:cNvGrpSpPr/>
        <p:nvPr/>
      </p:nvGrpSpPr>
      <p:grpSpPr>
        <a:xfrm>
          <a:off x="0" y="0"/>
          <a:ext cx="0" cy="0"/>
          <a:chOff x="0" y="0"/>
          <a:chExt cx="0" cy="0"/>
        </a:xfrm>
      </p:grpSpPr>
      <p:sp>
        <p:nvSpPr>
          <p:cNvPr id="115" name="Shape 115"/>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indent="0" algn="ctr" rtl="0">
              <a:spcBef>
                <a:spcPts val="0"/>
              </a:spcBef>
              <a:buClr>
                <a:schemeClr val="dk1"/>
              </a:buClr>
              <a:buFont typeface="Calibri"/>
              <a:buNone/>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116" name="Shape 116"/>
          <p:cNvSpPr txBox="1">
            <a:spLocks noGrp="1"/>
          </p:cNvSpPr>
          <p:nvPr>
            <p:ph type="body" idx="1"/>
          </p:nvPr>
        </p:nvSpPr>
        <p:spPr>
          <a:xfrm>
            <a:off x="457200" y="1600200"/>
            <a:ext cx="8229600" cy="4526100"/>
          </a:xfrm>
          <a:prstGeom prst="rect">
            <a:avLst/>
          </a:prstGeom>
          <a:noFill/>
          <a:ln>
            <a:noFill/>
          </a:ln>
        </p:spPr>
        <p:txBody>
          <a:bodyPr lIns="91425" tIns="91425" rIns="91425" bIns="91425" anchor="t" anchorCtr="0"/>
          <a:lstStyle>
            <a:lvl1pPr marL="342900" marR="0" indent="-139700" algn="l" rtl="0">
              <a:spcBef>
                <a:spcPts val="640"/>
              </a:spcBef>
              <a:buClr>
                <a:schemeClr val="dk1"/>
              </a:buClr>
              <a:buFont typeface="Calibri"/>
              <a:buChar char="•"/>
              <a:defRPr/>
            </a:lvl1pPr>
            <a:lvl2pPr marL="742950" marR="0" indent="-107950" algn="l" rtl="0">
              <a:spcBef>
                <a:spcPts val="560"/>
              </a:spcBef>
              <a:buClr>
                <a:schemeClr val="dk1"/>
              </a:buClr>
              <a:buFont typeface="Calibri"/>
              <a:buChar char="–"/>
              <a:defRPr/>
            </a:lvl2pPr>
            <a:lvl3pPr marL="1143000" marR="0" indent="-76200" algn="l" rtl="0">
              <a:spcBef>
                <a:spcPts val="480"/>
              </a:spcBef>
              <a:buClr>
                <a:schemeClr val="dk1"/>
              </a:buClr>
              <a:buFont typeface="Calibri"/>
              <a:buChar char="•"/>
              <a:defRPr/>
            </a:lvl3pPr>
            <a:lvl4pPr marL="1600200" marR="0" indent="-101600" algn="l" rtl="0">
              <a:spcBef>
                <a:spcPts val="400"/>
              </a:spcBef>
              <a:buClr>
                <a:schemeClr val="dk1"/>
              </a:buClr>
              <a:buFont typeface="Calibri"/>
              <a:buChar char="–"/>
              <a:defRPr/>
            </a:lvl4pPr>
            <a:lvl5pPr marL="2057400" marR="0" indent="-101600" algn="l" rtl="0">
              <a:spcBef>
                <a:spcPts val="400"/>
              </a:spcBef>
              <a:buClr>
                <a:schemeClr val="dk1"/>
              </a:buClr>
              <a:buFont typeface="Calibri"/>
              <a:buChar char="»"/>
              <a:defRPr/>
            </a:lvl5pPr>
            <a:lvl6pPr marL="2514600" marR="0" indent="-101600" algn="l" rtl="0">
              <a:spcBef>
                <a:spcPts val="400"/>
              </a:spcBef>
              <a:buClr>
                <a:schemeClr val="dk1"/>
              </a:buClr>
              <a:buFont typeface="Calibri"/>
              <a:buChar char="•"/>
              <a:defRPr/>
            </a:lvl6pPr>
            <a:lvl7pPr marL="2971800" marR="0" indent="-101600" algn="l" rtl="0">
              <a:spcBef>
                <a:spcPts val="400"/>
              </a:spcBef>
              <a:buClr>
                <a:schemeClr val="dk1"/>
              </a:buClr>
              <a:buFont typeface="Calibri"/>
              <a:buChar char="•"/>
              <a:defRPr/>
            </a:lvl7pPr>
            <a:lvl8pPr marL="3429000" marR="0" indent="-101600" algn="l" rtl="0">
              <a:spcBef>
                <a:spcPts val="400"/>
              </a:spcBef>
              <a:buClr>
                <a:schemeClr val="dk1"/>
              </a:buClr>
              <a:buFont typeface="Calibri"/>
              <a:buChar char="•"/>
              <a:defRPr/>
            </a:lvl8pPr>
            <a:lvl9pPr marL="3886200" marR="0" indent="-101600" algn="l" rtl="0">
              <a:spcBef>
                <a:spcPts val="400"/>
              </a:spcBef>
              <a:buClr>
                <a:schemeClr val="dk1"/>
              </a:buClr>
              <a:buFont typeface="Calibri"/>
              <a:buChar char="•"/>
              <a:defRPr/>
            </a:lvl9pPr>
          </a:lstStyle>
          <a:p>
            <a:endParaRPr/>
          </a:p>
        </p:txBody>
      </p:sp>
      <p:sp>
        <p:nvSpPr>
          <p:cNvPr id="117" name="Shape 117"/>
          <p:cNvSpPr txBox="1">
            <a:spLocks noGrp="1"/>
          </p:cNvSpPr>
          <p:nvPr>
            <p:ph type="dt" idx="10"/>
          </p:nvPr>
        </p:nvSpPr>
        <p:spPr>
          <a:xfrm>
            <a:off x="457200" y="6356350"/>
            <a:ext cx="2133599" cy="365099"/>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sz="1400" kern="0">
              <a:solidFill>
                <a:srgbClr val="000000"/>
              </a:solidFill>
              <a:cs typeface="Arial"/>
              <a:sym typeface="Arial"/>
            </a:endParaRPr>
          </a:p>
        </p:txBody>
      </p:sp>
      <p:sp>
        <p:nvSpPr>
          <p:cNvPr id="118" name="Shape 118"/>
          <p:cNvSpPr txBox="1">
            <a:spLocks noGrp="1"/>
          </p:cNvSpPr>
          <p:nvPr>
            <p:ph type="ftr" idx="11"/>
          </p:nvPr>
        </p:nvSpPr>
        <p:spPr>
          <a:xfrm>
            <a:off x="3124200" y="6356350"/>
            <a:ext cx="2895600" cy="365099"/>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sz="1400" kern="0">
              <a:solidFill>
                <a:srgbClr val="000000"/>
              </a:solidFill>
              <a:cs typeface="Arial"/>
              <a:sym typeface="Arial"/>
            </a:endParaRPr>
          </a:p>
        </p:txBody>
      </p:sp>
      <p:sp>
        <p:nvSpPr>
          <p:cNvPr id="119" name="Shape 119"/>
          <p:cNvSpPr txBox="1">
            <a:spLocks noGrp="1"/>
          </p:cNvSpPr>
          <p:nvPr>
            <p:ph type="sldNum" idx="12"/>
          </p:nvPr>
        </p:nvSpPr>
        <p:spPr>
          <a:xfrm>
            <a:off x="6553200" y="6356350"/>
            <a:ext cx="2133599" cy="365099"/>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sz="1400" kern="0">
              <a:solidFill>
                <a:srgbClr val="000000"/>
              </a:solidFill>
              <a:cs typeface="Arial"/>
              <a:sym typeface="Aria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66358561"/>
      </p:ext>
    </p:extLst>
  </p:cSld>
  <p:clrMap bg1="lt1" tx1="dk1" bg2="dk2" tx2="lt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image" Target="../media/image10.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11.jpeg"/></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3.jpeg"/><Relationship Id="rId5" Type="http://schemas.openxmlformats.org/officeDocument/2006/relationships/image" Target="../media/image14.jpeg"/><Relationship Id="rId6" Type="http://schemas.openxmlformats.org/officeDocument/2006/relationships/image" Target="../media/image15.jpeg"/><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15.xml"/><Relationship Id="rId3" Type="http://schemas.openxmlformats.org/officeDocument/2006/relationships/image" Target="../media/image1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4.xml"/><Relationship Id="rId2" Type="http://schemas.openxmlformats.org/officeDocument/2006/relationships/notesSlide" Target="../notesSlides/notesSlide16.xml"/><Relationship Id="rId3" Type="http://schemas.openxmlformats.org/officeDocument/2006/relationships/image" Target="../media/image1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1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1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4626"/>
          <a:stretch/>
        </p:blipFill>
        <p:spPr>
          <a:xfrm>
            <a:off x="0" y="1177418"/>
            <a:ext cx="8915400" cy="5680581"/>
          </a:xfrm>
          <a:prstGeom prst="rect">
            <a:avLst/>
          </a:prstGeom>
        </p:spPr>
      </p:pic>
      <p:sp>
        <p:nvSpPr>
          <p:cNvPr id="2" name="Title 1"/>
          <p:cNvSpPr>
            <a:spLocks noGrp="1"/>
          </p:cNvSpPr>
          <p:nvPr>
            <p:ph type="ctrTitle" idx="4294967295"/>
          </p:nvPr>
        </p:nvSpPr>
        <p:spPr>
          <a:xfrm>
            <a:off x="1600200" y="1066799"/>
            <a:ext cx="7260772" cy="685801"/>
          </a:xfrm>
        </p:spPr>
        <p:txBody>
          <a:bodyPr>
            <a:noAutofit/>
          </a:bodyPr>
          <a:lstStyle/>
          <a:p>
            <a:pPr algn="r"/>
            <a:r>
              <a:rPr lang="en-US" sz="3200" dirty="0" smtClean="0">
                <a:solidFill>
                  <a:srgbClr val="00B0F0"/>
                </a:solidFill>
              </a:rPr>
              <a:t>Parent Night </a:t>
            </a:r>
            <a:endParaRPr lang="en-US" sz="3200" dirty="0">
              <a:solidFill>
                <a:srgbClr val="00B0F0"/>
              </a:solidFill>
            </a:endParaRPr>
          </a:p>
        </p:txBody>
      </p:sp>
      <p:sp>
        <p:nvSpPr>
          <p:cNvPr id="3" name="TextBox 2"/>
          <p:cNvSpPr txBox="1"/>
          <p:nvPr/>
        </p:nvSpPr>
        <p:spPr>
          <a:xfrm>
            <a:off x="0" y="69423"/>
            <a:ext cx="9144000" cy="1107996"/>
          </a:xfrm>
          <a:prstGeom prst="rect">
            <a:avLst/>
          </a:prstGeom>
          <a:solidFill>
            <a:schemeClr val="bg1"/>
          </a:solidFill>
        </p:spPr>
        <p:txBody>
          <a:bodyPr wrap="square" rtlCol="0">
            <a:spAutoFit/>
          </a:bodyPr>
          <a:lstStyle/>
          <a:p>
            <a:pPr algn="r"/>
            <a:r>
              <a:rPr lang="en-US" sz="6600" dirty="0" smtClean="0">
                <a:solidFill>
                  <a:schemeClr val="tx2"/>
                </a:solidFill>
                <a:latin typeface="+mj-lt"/>
              </a:rPr>
              <a:t>MAP 101</a:t>
            </a:r>
            <a:endParaRPr lang="en-US" sz="6600" dirty="0">
              <a:solidFill>
                <a:schemeClr val="tx2"/>
              </a:solidFill>
              <a:latin typeface="+mj-lt"/>
            </a:endParaRPr>
          </a:p>
        </p:txBody>
      </p:sp>
      <p:sp>
        <p:nvSpPr>
          <p:cNvPr id="6" name="Rectangle 5"/>
          <p:cNvSpPr/>
          <p:nvPr/>
        </p:nvSpPr>
        <p:spPr>
          <a:xfrm>
            <a:off x="8001000" y="6400800"/>
            <a:ext cx="11430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Rev. March 2016</a:t>
            </a:r>
            <a:endParaRPr lang="en-US" sz="12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005882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Shape 211"/>
        <p:cNvGrpSpPr/>
        <p:nvPr/>
      </p:nvGrpSpPr>
      <p:grpSpPr>
        <a:xfrm>
          <a:off x="0" y="0"/>
          <a:ext cx="0" cy="0"/>
          <a:chOff x="0" y="0"/>
          <a:chExt cx="0" cy="0"/>
        </a:xfrm>
      </p:grpSpPr>
      <p:sp>
        <p:nvSpPr>
          <p:cNvPr id="212" name="Shape 212"/>
          <p:cNvSpPr txBox="1">
            <a:spLocks noGrp="1"/>
          </p:cNvSpPr>
          <p:nvPr>
            <p:ph type="body" idx="1"/>
          </p:nvPr>
        </p:nvSpPr>
        <p:spPr>
          <a:xfrm>
            <a:off x="0" y="1371600"/>
            <a:ext cx="9144000" cy="5486400"/>
          </a:xfrm>
          <a:prstGeom prst="rect">
            <a:avLst/>
          </a:prstGeom>
          <a:noFill/>
          <a:ln>
            <a:noFill/>
          </a:ln>
        </p:spPr>
        <p:txBody>
          <a:bodyPr lIns="91425" tIns="45700" rIns="91425" bIns="45700" anchor="t" anchorCtr="0">
            <a:noAutofit/>
          </a:bodyPr>
          <a:lstStyle/>
          <a:p>
            <a:pPr marL="742950" marR="0" lvl="1" indent="-285750" algn="l" rtl="0">
              <a:lnSpc>
                <a:spcPct val="100000"/>
              </a:lnSpc>
              <a:spcBef>
                <a:spcPts val="560"/>
              </a:spcBef>
              <a:spcAft>
                <a:spcPts val="0"/>
              </a:spcAft>
              <a:buClr>
                <a:schemeClr val="dk1"/>
              </a:buClr>
              <a:buSzPct val="100000"/>
              <a:buNone/>
            </a:pPr>
            <a:r>
              <a:rPr lang="en-US" sz="2800" b="1" i="0" u="none" strike="noStrike" cap="none" baseline="0" dirty="0" smtClean="0">
                <a:solidFill>
                  <a:schemeClr val="dk1"/>
                </a:solidFill>
                <a:latin typeface="Calibri"/>
                <a:ea typeface="Calibri"/>
                <a:cs typeface="Calibri"/>
                <a:sym typeface="Calibri"/>
              </a:rPr>
              <a:t>Grade 1 </a:t>
            </a:r>
            <a:r>
              <a:rPr lang="en-US" sz="2800" b="0" i="0" u="none" strike="noStrike" cap="none" baseline="0" dirty="0" smtClean="0">
                <a:solidFill>
                  <a:schemeClr val="dk1"/>
                </a:solidFill>
                <a:latin typeface="Calibri"/>
                <a:ea typeface="Calibri"/>
                <a:cs typeface="Calibri"/>
                <a:sym typeface="Calibri"/>
              </a:rPr>
              <a:t>- MAP </a:t>
            </a:r>
            <a:r>
              <a:rPr lang="en-US" sz="2800" b="0" i="0" u="none" strike="noStrike" cap="none" baseline="0" dirty="0">
                <a:solidFill>
                  <a:schemeClr val="dk1"/>
                </a:solidFill>
                <a:latin typeface="Calibri"/>
                <a:ea typeface="Calibri"/>
                <a:cs typeface="Calibri"/>
                <a:sym typeface="Calibri"/>
              </a:rPr>
              <a:t>for Primary Grades (MPG</a:t>
            </a:r>
            <a:r>
              <a:rPr lang="en-US" sz="2800" b="0" i="0" u="none" strike="noStrike" cap="none" baseline="0" dirty="0" smtClean="0">
                <a:solidFill>
                  <a:schemeClr val="dk1"/>
                </a:solidFill>
                <a:latin typeface="Calibri"/>
                <a:ea typeface="Calibri"/>
                <a:cs typeface="Calibri"/>
                <a:sym typeface="Calibri"/>
              </a:rPr>
              <a:t>)</a:t>
            </a:r>
          </a:p>
          <a:p>
            <a:pPr marL="742950" marR="0" lvl="1" indent="-285750" algn="l" rtl="0">
              <a:lnSpc>
                <a:spcPct val="100000"/>
              </a:lnSpc>
              <a:spcBef>
                <a:spcPts val="560"/>
              </a:spcBef>
              <a:spcAft>
                <a:spcPts val="0"/>
              </a:spcAft>
              <a:buClr>
                <a:schemeClr val="dk1"/>
              </a:buClr>
              <a:buSzPct val="100000"/>
              <a:buNone/>
            </a:pPr>
            <a:endParaRPr lang="en-US" sz="2800" b="0" i="0" u="none" strike="noStrike" cap="none" baseline="0" dirty="0" smtClean="0">
              <a:solidFill>
                <a:schemeClr val="dk1"/>
              </a:solidFill>
              <a:latin typeface="Calibri"/>
              <a:ea typeface="Calibri"/>
              <a:cs typeface="Calibri"/>
              <a:sym typeface="Calibri"/>
            </a:endParaRPr>
          </a:p>
          <a:p>
            <a:pPr marL="742950" marR="0" lvl="1" indent="-285750" algn="l" rtl="0">
              <a:lnSpc>
                <a:spcPct val="100000"/>
              </a:lnSpc>
              <a:spcBef>
                <a:spcPts val="560"/>
              </a:spcBef>
              <a:spcAft>
                <a:spcPts val="0"/>
              </a:spcAft>
              <a:buClr>
                <a:schemeClr val="dk1"/>
              </a:buClr>
              <a:buSzPct val="100000"/>
              <a:buNone/>
            </a:pPr>
            <a:r>
              <a:rPr lang="en-US" sz="2800" b="1" dirty="0" smtClean="0">
                <a:solidFill>
                  <a:schemeClr val="dk1"/>
                </a:solidFill>
                <a:latin typeface="Calibri"/>
                <a:ea typeface="Calibri"/>
                <a:cs typeface="Calibri"/>
                <a:sym typeface="Calibri"/>
              </a:rPr>
              <a:t>Grade 2 </a:t>
            </a:r>
            <a:r>
              <a:rPr lang="en-US" sz="2800" dirty="0" smtClean="0">
                <a:solidFill>
                  <a:schemeClr val="dk1"/>
                </a:solidFill>
                <a:latin typeface="Calibri"/>
                <a:ea typeface="Calibri"/>
                <a:cs typeface="Calibri"/>
                <a:sym typeface="Calibri"/>
              </a:rPr>
              <a:t>– MAP for Primary Grades (MPG)</a:t>
            </a:r>
          </a:p>
          <a:p>
            <a:pPr lvl="2" indent="-285750">
              <a:spcBef>
                <a:spcPts val="560"/>
              </a:spcBef>
              <a:buSzPct val="100000"/>
              <a:buNone/>
            </a:pPr>
            <a:r>
              <a:rPr lang="en-US" sz="2800" b="0" i="0" u="none" strike="noStrike" cap="none" baseline="0" dirty="0" smtClean="0">
                <a:solidFill>
                  <a:schemeClr val="dk1"/>
                </a:solidFill>
                <a:latin typeface="Calibri"/>
                <a:ea typeface="Calibri"/>
                <a:cs typeface="Calibri"/>
                <a:sym typeface="Calibri"/>
              </a:rPr>
              <a:t>s</a:t>
            </a:r>
            <a:r>
              <a:rPr lang="en-US" sz="2400" b="0" i="0" u="none" strike="noStrike" cap="none" baseline="0" dirty="0" smtClean="0">
                <a:solidFill>
                  <a:schemeClr val="dk1"/>
                </a:solidFill>
                <a:latin typeface="Calibri"/>
                <a:ea typeface="Calibri"/>
                <a:cs typeface="Calibri"/>
                <a:sym typeface="Calibri"/>
              </a:rPr>
              <a:t>tudents not yet reading at Fluent developmental reading level</a:t>
            </a:r>
          </a:p>
          <a:p>
            <a:pPr lvl="2" indent="-285750">
              <a:spcBef>
                <a:spcPts val="560"/>
              </a:spcBef>
              <a:buSzPct val="100000"/>
              <a:buNone/>
            </a:pPr>
            <a:r>
              <a:rPr lang="en-US" sz="2400" dirty="0" smtClean="0">
                <a:solidFill>
                  <a:schemeClr val="dk1"/>
                </a:solidFill>
                <a:latin typeface="Calibri"/>
                <a:ea typeface="Calibri"/>
                <a:cs typeface="Calibri"/>
                <a:sym typeface="Calibri"/>
              </a:rPr>
              <a:t>				OR</a:t>
            </a:r>
          </a:p>
          <a:p>
            <a:pPr lvl="1" indent="-285750">
              <a:buSzPct val="100000"/>
              <a:buNone/>
            </a:pPr>
            <a:r>
              <a:rPr lang="en-US" sz="2800" b="1" i="0" u="none" strike="noStrike" cap="none" baseline="0" dirty="0" smtClean="0">
                <a:solidFill>
                  <a:schemeClr val="dk1"/>
                </a:solidFill>
                <a:latin typeface="Calibri"/>
                <a:ea typeface="Calibri"/>
                <a:cs typeface="Calibri"/>
                <a:sym typeface="Calibri"/>
              </a:rPr>
              <a:t>Grade</a:t>
            </a:r>
            <a:r>
              <a:rPr lang="en-US" sz="2800" b="1" i="0" u="none" strike="noStrike" cap="none" dirty="0" smtClean="0">
                <a:solidFill>
                  <a:schemeClr val="dk1"/>
                </a:solidFill>
                <a:latin typeface="Calibri"/>
                <a:ea typeface="Calibri"/>
                <a:cs typeface="Calibri"/>
                <a:sym typeface="Calibri"/>
              </a:rPr>
              <a:t> 2 </a:t>
            </a:r>
            <a:r>
              <a:rPr lang="en-US" sz="2800" b="0" i="0" u="none" strike="noStrike" cap="none" dirty="0" smtClean="0">
                <a:solidFill>
                  <a:schemeClr val="dk1"/>
                </a:solidFill>
                <a:latin typeface="Calibri"/>
                <a:ea typeface="Calibri"/>
                <a:cs typeface="Calibri"/>
                <a:sym typeface="Calibri"/>
              </a:rPr>
              <a:t>– MAP for Grades 2-5</a:t>
            </a:r>
          </a:p>
          <a:p>
            <a:pPr lvl="2" indent="-285750">
              <a:buSzPct val="100000"/>
              <a:buNone/>
            </a:pPr>
            <a:r>
              <a:rPr lang="en-US" sz="2400" dirty="0" smtClean="0">
                <a:solidFill>
                  <a:schemeClr val="dk1"/>
                </a:solidFill>
                <a:latin typeface="Calibri"/>
                <a:ea typeface="Calibri"/>
                <a:cs typeface="Calibri"/>
                <a:sym typeface="Calibri"/>
              </a:rPr>
              <a:t>Grade 2 students reading at Fluent developmental reading level</a:t>
            </a:r>
          </a:p>
          <a:p>
            <a:pPr marL="742950" marR="0" lvl="1" indent="-285750" algn="l" rtl="0">
              <a:lnSpc>
                <a:spcPct val="100000"/>
              </a:lnSpc>
              <a:spcBef>
                <a:spcPts val="560"/>
              </a:spcBef>
              <a:spcAft>
                <a:spcPts val="0"/>
              </a:spcAft>
              <a:buClr>
                <a:schemeClr val="dk1"/>
              </a:buClr>
              <a:buSzPct val="100000"/>
              <a:buNone/>
            </a:pPr>
            <a:endParaRPr lang="en-US" sz="2800" b="0" i="0" u="none" strike="noStrike" cap="none" baseline="0" dirty="0" smtClean="0">
              <a:solidFill>
                <a:schemeClr val="dk1"/>
              </a:solidFill>
              <a:latin typeface="Calibri"/>
              <a:ea typeface="Calibri"/>
              <a:cs typeface="Calibri"/>
              <a:sym typeface="Calibri"/>
            </a:endParaRPr>
          </a:p>
          <a:p>
            <a:pPr marL="742950" marR="0" lvl="1" indent="-285750" algn="l" rtl="0">
              <a:lnSpc>
                <a:spcPct val="100000"/>
              </a:lnSpc>
              <a:spcBef>
                <a:spcPts val="560"/>
              </a:spcBef>
              <a:spcAft>
                <a:spcPts val="0"/>
              </a:spcAft>
              <a:buClr>
                <a:schemeClr val="dk1"/>
              </a:buClr>
              <a:buSzPct val="100000"/>
              <a:buNone/>
            </a:pPr>
            <a:r>
              <a:rPr lang="en-US" sz="2800" b="1" i="0" u="none" strike="noStrike" cap="none" baseline="0" dirty="0" smtClean="0">
                <a:solidFill>
                  <a:schemeClr val="dk1"/>
                </a:solidFill>
                <a:latin typeface="Calibri"/>
                <a:ea typeface="Calibri"/>
                <a:cs typeface="Calibri"/>
                <a:sym typeface="Calibri"/>
              </a:rPr>
              <a:t>Grades 3,</a:t>
            </a:r>
            <a:r>
              <a:rPr lang="en-US" sz="2800" b="1" i="0" u="none" strike="noStrike" cap="none" dirty="0" smtClean="0">
                <a:solidFill>
                  <a:schemeClr val="dk1"/>
                </a:solidFill>
                <a:latin typeface="Calibri"/>
                <a:ea typeface="Calibri"/>
                <a:cs typeface="Calibri"/>
                <a:sym typeface="Calibri"/>
              </a:rPr>
              <a:t> 4, </a:t>
            </a:r>
            <a:r>
              <a:rPr lang="en-US" sz="2800" b="1" i="0" u="none" strike="noStrike" cap="none" baseline="0" dirty="0" smtClean="0">
                <a:solidFill>
                  <a:schemeClr val="dk1"/>
                </a:solidFill>
                <a:latin typeface="Calibri"/>
                <a:ea typeface="Calibri"/>
                <a:cs typeface="Calibri"/>
                <a:sym typeface="Calibri"/>
              </a:rPr>
              <a:t>5 </a:t>
            </a:r>
            <a:r>
              <a:rPr lang="en-US" sz="2800" b="0" i="0" u="none" strike="noStrike" cap="none" baseline="0" dirty="0" smtClean="0">
                <a:solidFill>
                  <a:schemeClr val="dk1"/>
                </a:solidFill>
                <a:latin typeface="Calibri"/>
                <a:ea typeface="Calibri"/>
                <a:cs typeface="Calibri"/>
                <a:sym typeface="Calibri"/>
              </a:rPr>
              <a:t>- MAP </a:t>
            </a:r>
            <a:r>
              <a:rPr lang="en-US" sz="2800" b="0" i="0" u="none" strike="noStrike" cap="none" baseline="0" dirty="0">
                <a:solidFill>
                  <a:schemeClr val="dk1"/>
                </a:solidFill>
                <a:latin typeface="Calibri"/>
                <a:ea typeface="Calibri"/>
                <a:cs typeface="Calibri"/>
                <a:sym typeface="Calibri"/>
              </a:rPr>
              <a:t>for Grades 2-5 </a:t>
            </a:r>
          </a:p>
          <a:p>
            <a:pPr marL="742950" marR="0" lvl="1" indent="-285750" algn="l" rtl="0">
              <a:lnSpc>
                <a:spcPct val="100000"/>
              </a:lnSpc>
              <a:spcBef>
                <a:spcPts val="560"/>
              </a:spcBef>
              <a:spcAft>
                <a:spcPts val="0"/>
              </a:spcAft>
              <a:buClr>
                <a:schemeClr val="dk1"/>
              </a:buClr>
              <a:buSzPct val="100000"/>
              <a:buNone/>
            </a:pPr>
            <a:r>
              <a:rPr lang="en-US" sz="2800" b="1" i="0" u="none" strike="noStrike" cap="none" baseline="0" dirty="0" smtClean="0">
                <a:solidFill>
                  <a:schemeClr val="dk1"/>
                </a:solidFill>
                <a:latin typeface="Calibri"/>
                <a:ea typeface="Calibri"/>
                <a:cs typeface="Calibri"/>
                <a:sym typeface="Calibri"/>
              </a:rPr>
              <a:t>Grades 6, 7, 8 </a:t>
            </a:r>
            <a:r>
              <a:rPr lang="en-US" sz="2800" b="0" i="0" u="none" strike="noStrike" cap="none" baseline="0" dirty="0" smtClean="0">
                <a:solidFill>
                  <a:schemeClr val="dk1"/>
                </a:solidFill>
                <a:latin typeface="Calibri"/>
                <a:ea typeface="Calibri"/>
                <a:cs typeface="Calibri"/>
                <a:sym typeface="Calibri"/>
              </a:rPr>
              <a:t>- MAP for Grades 6+</a:t>
            </a:r>
          </a:p>
          <a:p>
            <a:pPr marL="742950" marR="0" lvl="1" indent="-285750" algn="l" rtl="0">
              <a:lnSpc>
                <a:spcPct val="100000"/>
              </a:lnSpc>
              <a:spcBef>
                <a:spcPts val="560"/>
              </a:spcBef>
              <a:spcAft>
                <a:spcPts val="0"/>
              </a:spcAft>
              <a:buClr>
                <a:schemeClr val="dk1"/>
              </a:buClr>
              <a:buSzPct val="100000"/>
              <a:buNone/>
            </a:pPr>
            <a:r>
              <a:rPr lang="en-US" sz="2800" dirty="0" smtClean="0">
                <a:solidFill>
                  <a:schemeClr val="dk1"/>
                </a:solidFill>
                <a:latin typeface="Calibri"/>
                <a:ea typeface="Calibri"/>
                <a:cs typeface="Calibri"/>
                <a:sym typeface="Calibri"/>
              </a:rPr>
              <a:t>	</a:t>
            </a:r>
            <a:r>
              <a:rPr lang="en-US" sz="2400" dirty="0" smtClean="0">
                <a:solidFill>
                  <a:schemeClr val="dk1"/>
                </a:solidFill>
                <a:latin typeface="Calibri"/>
                <a:ea typeface="Calibri"/>
                <a:cs typeface="Calibri"/>
                <a:sym typeface="Calibri"/>
              </a:rPr>
              <a:t>Algebra I students and beyond are exempt from MAP Math</a:t>
            </a:r>
          </a:p>
          <a:p>
            <a:pPr marL="742950" marR="0" lvl="1" indent="-285750" algn="l" rtl="0">
              <a:lnSpc>
                <a:spcPct val="100000"/>
              </a:lnSpc>
              <a:spcBef>
                <a:spcPts val="560"/>
              </a:spcBef>
              <a:spcAft>
                <a:spcPts val="0"/>
              </a:spcAft>
              <a:buClr>
                <a:schemeClr val="dk1"/>
              </a:buClr>
              <a:buFont typeface="Arial"/>
              <a:buNone/>
            </a:pPr>
            <a:endParaRPr sz="2800" b="0" i="0" u="none" strike="noStrike" cap="none" baseline="0" dirty="0">
              <a:solidFill>
                <a:schemeClr val="dk1"/>
              </a:solidFill>
              <a:latin typeface="Calibri"/>
              <a:ea typeface="Calibri"/>
              <a:cs typeface="Calibri"/>
              <a:sym typeface="Calibri"/>
            </a:endParaRPr>
          </a:p>
        </p:txBody>
      </p:sp>
      <p:sp>
        <p:nvSpPr>
          <p:cNvPr id="213" name="Shape 213"/>
          <p:cNvSpPr txBox="1">
            <a:spLocks noGrp="1"/>
          </p:cNvSpPr>
          <p:nvPr>
            <p:ph type="title"/>
          </p:nvPr>
        </p:nvSpPr>
        <p:spPr>
          <a:xfrm>
            <a:off x="0" y="274637"/>
            <a:ext cx="9144000" cy="1143000"/>
          </a:xfrm>
          <a:prstGeom prst="rect">
            <a:avLst/>
          </a:prstGeom>
          <a:solidFill>
            <a:srgbClr val="5EA2FF">
              <a:alpha val="67843"/>
            </a:srgbClr>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SzPct val="25000"/>
              <a:buFont typeface="Calibri"/>
              <a:buNone/>
            </a:pPr>
            <a:r>
              <a:rPr lang="en-US" sz="4400" b="0" i="0" u="none" strike="noStrike" cap="none" baseline="0" dirty="0" smtClean="0">
                <a:solidFill>
                  <a:schemeClr val="tx1"/>
                </a:solidFill>
                <a:latin typeface="Calibri"/>
                <a:ea typeface="Calibri"/>
                <a:cs typeface="Calibri"/>
                <a:sym typeface="Calibri"/>
              </a:rPr>
              <a:t>Who takes which </a:t>
            </a:r>
            <a:r>
              <a:rPr lang="en-US" sz="4400" b="0" i="0" u="none" strike="noStrike" cap="none" baseline="0" dirty="0">
                <a:solidFill>
                  <a:schemeClr val="tx1"/>
                </a:solidFill>
                <a:latin typeface="Calibri"/>
                <a:ea typeface="Calibri"/>
                <a:cs typeface="Calibri"/>
                <a:sym typeface="Calibri"/>
              </a:rPr>
              <a:t>MAP?</a:t>
            </a:r>
          </a:p>
        </p:txBody>
      </p:sp>
    </p:spTree>
  </p:cSld>
  <p:clrMapOvr>
    <a:masterClrMapping/>
  </p:clrMapOvr>
  <p:transition spd="slow">
    <p:cu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218"/>
        <p:cNvGrpSpPr/>
        <p:nvPr/>
      </p:nvGrpSpPr>
      <p:grpSpPr>
        <a:xfrm>
          <a:off x="0" y="0"/>
          <a:ext cx="0" cy="0"/>
          <a:chOff x="0" y="0"/>
          <a:chExt cx="0" cy="0"/>
        </a:xfrm>
      </p:grpSpPr>
      <p:sp>
        <p:nvSpPr>
          <p:cNvPr id="219" name="Shape 219"/>
          <p:cNvSpPr txBox="1">
            <a:spLocks noGrp="1"/>
          </p:cNvSpPr>
          <p:nvPr>
            <p:ph type="body" idx="1"/>
          </p:nvPr>
        </p:nvSpPr>
        <p:spPr>
          <a:xfrm>
            <a:off x="457200" y="1165950"/>
            <a:ext cx="8275199" cy="4808099"/>
          </a:xfrm>
          <a:prstGeom prst="rect">
            <a:avLst/>
          </a:prstGeom>
          <a:noFill/>
          <a:ln>
            <a:noFill/>
          </a:ln>
        </p:spPr>
        <p:txBody>
          <a:bodyPr lIns="91425" tIns="45700" rIns="91425" bIns="45700" anchor="t" anchorCtr="0">
            <a:noAutofit/>
          </a:bodyPr>
          <a:lstStyle/>
          <a:p>
            <a:pPr marL="0" marR="0" lvl="0" indent="0" algn="l" rtl="0">
              <a:lnSpc>
                <a:spcPct val="150000"/>
              </a:lnSpc>
              <a:spcBef>
                <a:spcPts val="0"/>
              </a:spcBef>
              <a:spcAft>
                <a:spcPts val="0"/>
              </a:spcAft>
              <a:buNone/>
            </a:pPr>
            <a:endParaRPr sz="3200" dirty="0">
              <a:solidFill>
                <a:schemeClr val="dk1"/>
              </a:solidFill>
              <a:latin typeface="Calibri"/>
              <a:ea typeface="Calibri"/>
              <a:cs typeface="Calibri"/>
              <a:sym typeface="Calibri"/>
            </a:endParaRPr>
          </a:p>
          <a:p>
            <a:pPr marL="342900" marR="0" lvl="0" indent="-342900" algn="l" rtl="0">
              <a:lnSpc>
                <a:spcPct val="150000"/>
              </a:lnSpc>
              <a:spcBef>
                <a:spcPts val="0"/>
              </a:spcBef>
              <a:spcAft>
                <a:spcPts val="0"/>
              </a:spcAft>
              <a:buClr>
                <a:schemeClr val="dk1"/>
              </a:buClr>
              <a:buSzPct val="100000"/>
              <a:buFont typeface="Calibri"/>
              <a:buChar char="•"/>
            </a:pPr>
            <a:r>
              <a:rPr lang="en-US" sz="3200" b="0" i="0" u="none" strike="noStrike" cap="none" baseline="0" dirty="0">
                <a:solidFill>
                  <a:schemeClr val="dk1"/>
                </a:solidFill>
                <a:latin typeface="Calibri"/>
                <a:ea typeface="Calibri"/>
                <a:cs typeface="Calibri"/>
                <a:sym typeface="Calibri"/>
              </a:rPr>
              <a:t>Two Tests:  Math and Reading</a:t>
            </a:r>
          </a:p>
          <a:p>
            <a:pPr marL="342900" marR="0" lvl="0" indent="-342900" algn="l" rtl="0">
              <a:lnSpc>
                <a:spcPct val="150000"/>
              </a:lnSpc>
              <a:spcBef>
                <a:spcPts val="1200"/>
              </a:spcBef>
              <a:spcAft>
                <a:spcPts val="0"/>
              </a:spcAft>
              <a:buClr>
                <a:schemeClr val="dk1"/>
              </a:buClr>
              <a:buSzPct val="100000"/>
              <a:buFont typeface="Calibri"/>
              <a:buChar char="•"/>
            </a:pPr>
            <a:r>
              <a:rPr lang="en-US" sz="3200" b="0" i="0" u="none" strike="noStrike" cap="none" baseline="0" dirty="0" smtClean="0">
                <a:solidFill>
                  <a:schemeClr val="dk1"/>
                </a:solidFill>
                <a:latin typeface="Calibri"/>
                <a:ea typeface="Calibri"/>
                <a:cs typeface="Calibri"/>
                <a:sym typeface="Calibri"/>
              </a:rPr>
              <a:t>MAP </a:t>
            </a:r>
            <a:r>
              <a:rPr lang="en-US" sz="3200" b="0" i="0" u="none" strike="noStrike" cap="none" baseline="0" dirty="0">
                <a:solidFill>
                  <a:schemeClr val="dk1"/>
                </a:solidFill>
                <a:latin typeface="Calibri"/>
                <a:ea typeface="Calibri"/>
                <a:cs typeface="Calibri"/>
                <a:sym typeface="Calibri"/>
              </a:rPr>
              <a:t>is a norm</a:t>
            </a:r>
            <a:r>
              <a:rPr lang="en-US" sz="3200" dirty="0">
                <a:solidFill>
                  <a:schemeClr val="dk1"/>
                </a:solidFill>
                <a:latin typeface="Calibri"/>
                <a:ea typeface="Calibri"/>
                <a:cs typeface="Calibri"/>
                <a:sym typeface="Calibri"/>
              </a:rPr>
              <a:t>-</a:t>
            </a:r>
            <a:r>
              <a:rPr lang="en-US" sz="3200" b="0" i="0" u="none" strike="noStrike" cap="none" baseline="0" dirty="0">
                <a:solidFill>
                  <a:schemeClr val="dk1"/>
                </a:solidFill>
                <a:latin typeface="Calibri"/>
                <a:ea typeface="Calibri"/>
                <a:cs typeface="Calibri"/>
                <a:sym typeface="Calibri"/>
              </a:rPr>
              <a:t>referenced test</a:t>
            </a:r>
            <a:r>
              <a:rPr lang="en-US" sz="3200" b="0" i="0" u="none" strike="noStrike" cap="none" baseline="0" dirty="0" smtClean="0">
                <a:solidFill>
                  <a:schemeClr val="dk1"/>
                </a:solidFill>
                <a:latin typeface="Calibri"/>
                <a:ea typeface="Calibri"/>
                <a:cs typeface="Calibri"/>
                <a:sym typeface="Calibri"/>
              </a:rPr>
              <a:t>.</a:t>
            </a:r>
          </a:p>
          <a:p>
            <a:pPr indent="-342900">
              <a:lnSpc>
                <a:spcPct val="150000"/>
              </a:lnSpc>
              <a:spcBef>
                <a:spcPts val="1200"/>
              </a:spcBef>
              <a:buSzPct val="100000"/>
              <a:buFont typeface="Calibri"/>
              <a:buChar char="•"/>
            </a:pPr>
            <a:r>
              <a:rPr lang="en-US" sz="3200" dirty="0" smtClean="0">
                <a:solidFill>
                  <a:schemeClr val="dk1"/>
                </a:solidFill>
                <a:latin typeface="Calibri"/>
                <a:ea typeface="Calibri"/>
                <a:cs typeface="Calibri"/>
                <a:sym typeface="Calibri"/>
              </a:rPr>
              <a:t>MAP is a computer-adaptive assessment.</a:t>
            </a:r>
          </a:p>
          <a:p>
            <a:pPr indent="-342900">
              <a:lnSpc>
                <a:spcPct val="150000"/>
              </a:lnSpc>
              <a:spcBef>
                <a:spcPts val="1200"/>
              </a:spcBef>
              <a:buSzPct val="100000"/>
              <a:buFont typeface="Calibri"/>
              <a:buChar char="•"/>
            </a:pPr>
            <a:r>
              <a:rPr lang="en-US" sz="3200" dirty="0" smtClean="0">
                <a:solidFill>
                  <a:schemeClr val="dk1"/>
                </a:solidFill>
                <a:latin typeface="Calibri"/>
                <a:ea typeface="Calibri"/>
                <a:cs typeface="Calibri"/>
                <a:sym typeface="Calibri"/>
              </a:rPr>
              <a:t>Gives the score as a “RIT”</a:t>
            </a:r>
          </a:p>
          <a:p>
            <a:pPr marL="342900" marR="0" lvl="0" indent="-342900" algn="l" rtl="0">
              <a:lnSpc>
                <a:spcPct val="150000"/>
              </a:lnSpc>
              <a:spcBef>
                <a:spcPts val="1200"/>
              </a:spcBef>
              <a:spcAft>
                <a:spcPts val="0"/>
              </a:spcAft>
              <a:buClr>
                <a:schemeClr val="dk1"/>
              </a:buClr>
              <a:buSzPct val="100000"/>
              <a:buNone/>
            </a:pPr>
            <a:endParaRPr lang="en-US" sz="3200" b="0" i="0" u="none" strike="noStrike" cap="none" baseline="0" dirty="0">
              <a:solidFill>
                <a:schemeClr val="dk1"/>
              </a:solidFill>
              <a:latin typeface="Calibri"/>
              <a:ea typeface="Calibri"/>
              <a:cs typeface="Calibri"/>
              <a:sym typeface="Calibri"/>
            </a:endParaRPr>
          </a:p>
          <a:p>
            <a:pPr marL="0" marR="0" lvl="0" indent="0" algn="l" rtl="0">
              <a:lnSpc>
                <a:spcPct val="150000"/>
              </a:lnSpc>
              <a:spcBef>
                <a:spcPts val="1200"/>
              </a:spcBef>
              <a:spcAft>
                <a:spcPts val="0"/>
              </a:spcAft>
              <a:buNone/>
            </a:pPr>
            <a:endParaRPr dirty="0"/>
          </a:p>
          <a:p>
            <a:pPr marL="0" marR="0" lvl="0" indent="0" algn="l" rtl="0">
              <a:lnSpc>
                <a:spcPct val="100000"/>
              </a:lnSpc>
              <a:spcBef>
                <a:spcPts val="1200"/>
              </a:spcBef>
              <a:spcAft>
                <a:spcPts val="0"/>
              </a:spcAft>
              <a:buClr>
                <a:schemeClr val="dk1"/>
              </a:buClr>
              <a:buFont typeface="Arial"/>
              <a:buNone/>
            </a:pPr>
            <a:endParaRPr sz="3200" b="0" i="0" u="none" strike="noStrike" cap="none" baseline="0" dirty="0">
              <a:solidFill>
                <a:schemeClr val="dk1"/>
              </a:solidFill>
              <a:latin typeface="Calibri"/>
              <a:ea typeface="Calibri"/>
              <a:cs typeface="Calibri"/>
              <a:sym typeface="Calibri"/>
            </a:endParaRPr>
          </a:p>
          <a:p>
            <a:pPr marL="0" marR="0" lvl="0" indent="0" algn="l" rtl="0">
              <a:lnSpc>
                <a:spcPct val="100000"/>
              </a:lnSpc>
              <a:spcBef>
                <a:spcPts val="1200"/>
              </a:spcBef>
              <a:spcAft>
                <a:spcPts val="0"/>
              </a:spcAft>
              <a:buClr>
                <a:schemeClr val="dk1"/>
              </a:buClr>
              <a:buFont typeface="Arial"/>
              <a:buNone/>
            </a:pPr>
            <a:endParaRPr sz="3200" b="0" i="0" u="none" strike="noStrike" cap="none" baseline="0" dirty="0">
              <a:solidFill>
                <a:schemeClr val="dk1"/>
              </a:solidFill>
              <a:latin typeface="Calibri"/>
              <a:ea typeface="Calibri"/>
              <a:cs typeface="Calibri"/>
              <a:sym typeface="Calibri"/>
            </a:endParaRPr>
          </a:p>
          <a:p>
            <a:pPr marL="342900" marR="0" lvl="0" indent="-139700" algn="l" rtl="0">
              <a:lnSpc>
                <a:spcPct val="100000"/>
              </a:lnSpc>
              <a:spcBef>
                <a:spcPts val="1840"/>
              </a:spcBef>
              <a:spcAft>
                <a:spcPts val="0"/>
              </a:spcAft>
              <a:buClr>
                <a:schemeClr val="dk1"/>
              </a:buClr>
              <a:buFont typeface="Arial"/>
              <a:buNone/>
            </a:pPr>
            <a:endParaRPr sz="3200" b="0" i="0" u="none" strike="noStrike" cap="none" baseline="0" dirty="0">
              <a:solidFill>
                <a:schemeClr val="dk1"/>
              </a:solidFill>
              <a:latin typeface="Calibri"/>
              <a:ea typeface="Calibri"/>
              <a:cs typeface="Calibri"/>
              <a:sym typeface="Calibri"/>
            </a:endParaRPr>
          </a:p>
        </p:txBody>
      </p:sp>
      <p:sp>
        <p:nvSpPr>
          <p:cNvPr id="220" name="Shape 220"/>
          <p:cNvSpPr txBox="1">
            <a:spLocks noGrp="1"/>
          </p:cNvSpPr>
          <p:nvPr>
            <p:ph type="title"/>
          </p:nvPr>
        </p:nvSpPr>
        <p:spPr>
          <a:xfrm>
            <a:off x="0" y="87311"/>
            <a:ext cx="9144000" cy="1143000"/>
          </a:xfrm>
          <a:prstGeom prst="rect">
            <a:avLst/>
          </a:prstGeom>
          <a:solidFill>
            <a:srgbClr val="5EA2FF">
              <a:alpha val="67843"/>
            </a:srgbClr>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SzPct val="25000"/>
              <a:buFont typeface="Calibri"/>
              <a:buNone/>
            </a:pPr>
            <a:r>
              <a:rPr lang="en-US" sz="4400" b="0" i="0" u="none" strike="noStrike" cap="none" baseline="0">
                <a:solidFill>
                  <a:srgbClr val="000000"/>
                </a:solidFill>
                <a:latin typeface="Calibri"/>
                <a:ea typeface="Calibri"/>
                <a:cs typeface="Calibri"/>
                <a:sym typeface="Calibri"/>
              </a:rPr>
              <a:t>MAP Assessment Information</a:t>
            </a: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9">
                                            <p:txEl>
                                              <p:pRg st="1" end="1"/>
                                            </p:txEl>
                                          </p:spTgt>
                                        </p:tgtEl>
                                        <p:attrNameLst>
                                          <p:attrName>style.visibility</p:attrName>
                                        </p:attrNameLst>
                                      </p:cBhvr>
                                      <p:to>
                                        <p:strVal val="visible"/>
                                      </p:to>
                                    </p:set>
                                    <p:animEffect transition="in" filter="fade">
                                      <p:cBhvr>
                                        <p:cTn id="7" dur="1000"/>
                                        <p:tgtEl>
                                          <p:spTgt spid="21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9">
                                            <p:txEl>
                                              <p:pRg st="2" end="2"/>
                                            </p:txEl>
                                          </p:spTgt>
                                        </p:tgtEl>
                                        <p:attrNameLst>
                                          <p:attrName>style.visibility</p:attrName>
                                        </p:attrNameLst>
                                      </p:cBhvr>
                                      <p:to>
                                        <p:strVal val="visible"/>
                                      </p:to>
                                    </p:set>
                                    <p:animEffect transition="in" filter="fade">
                                      <p:cBhvr>
                                        <p:cTn id="12" dur="1000"/>
                                        <p:tgtEl>
                                          <p:spTgt spid="21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19">
                                            <p:txEl>
                                              <p:pRg st="3" end="3"/>
                                            </p:txEl>
                                          </p:spTgt>
                                        </p:tgtEl>
                                        <p:attrNameLst>
                                          <p:attrName>style.visibility</p:attrName>
                                        </p:attrNameLst>
                                      </p:cBhvr>
                                      <p:to>
                                        <p:strVal val="visible"/>
                                      </p:to>
                                    </p:set>
                                    <p:animEffect transition="in" filter="fade">
                                      <p:cBhvr>
                                        <p:cTn id="17" dur="1000"/>
                                        <p:tgtEl>
                                          <p:spTgt spid="21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19">
                                            <p:txEl>
                                              <p:pRg st="4" end="4"/>
                                            </p:txEl>
                                          </p:spTgt>
                                        </p:tgtEl>
                                        <p:attrNameLst>
                                          <p:attrName>style.visibility</p:attrName>
                                        </p:attrNameLst>
                                      </p:cBhvr>
                                      <p:to>
                                        <p:strVal val="visible"/>
                                      </p:to>
                                    </p:set>
                                    <p:animEffect transition="in" filter="fade">
                                      <p:cBhvr>
                                        <p:cTn id="22" dur="1000"/>
                                        <p:tgtEl>
                                          <p:spTgt spid="21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144"/>
        <p:cNvGrpSpPr/>
        <p:nvPr/>
      </p:nvGrpSpPr>
      <p:grpSpPr>
        <a:xfrm>
          <a:off x="0" y="0"/>
          <a:ext cx="0" cy="0"/>
          <a:chOff x="0" y="0"/>
          <a:chExt cx="0" cy="0"/>
        </a:xfrm>
      </p:grpSpPr>
      <p:sp>
        <p:nvSpPr>
          <p:cNvPr id="145" name="Shape 145"/>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noAutofit/>
          </a:bodyPr>
          <a:lstStyle/>
          <a:p>
            <a:pPr marL="0" marR="0" lvl="0" indent="304800" rtl="0">
              <a:lnSpc>
                <a:spcPct val="100000"/>
              </a:lnSpc>
              <a:spcBef>
                <a:spcPts val="0"/>
              </a:spcBef>
              <a:spcAft>
                <a:spcPts val="0"/>
              </a:spcAft>
              <a:buClr>
                <a:schemeClr val="lt1"/>
              </a:buClr>
              <a:buSzPct val="25000"/>
              <a:buFont typeface="Georgia"/>
              <a:buNone/>
            </a:pPr>
            <a:r>
              <a:rPr lang="en" b="0" i="0" u="none" strike="noStrike" cap="none" baseline="0" dirty="0" smtClean="0">
                <a:solidFill>
                  <a:schemeClr val="tx2">
                    <a:lumMod val="60000"/>
                    <a:lumOff val="40000"/>
                  </a:schemeClr>
                </a:solidFill>
                <a:latin typeface="Georgia"/>
                <a:ea typeface="Georgia"/>
                <a:cs typeface="Georgia"/>
                <a:sym typeface="Georgia"/>
              </a:rPr>
              <a:t>MAP is Computer Adapted</a:t>
            </a:r>
            <a:endParaRPr lang="en" b="0" i="0" u="none" strike="noStrike" cap="none" baseline="0" dirty="0">
              <a:solidFill>
                <a:schemeClr val="tx2">
                  <a:lumMod val="60000"/>
                  <a:lumOff val="40000"/>
                </a:schemeClr>
              </a:solidFill>
              <a:latin typeface="Georgia"/>
              <a:ea typeface="Georgia"/>
              <a:cs typeface="Georgia"/>
              <a:sym typeface="Georgia"/>
            </a:endParaRPr>
          </a:p>
        </p:txBody>
      </p:sp>
      <p:pic>
        <p:nvPicPr>
          <p:cNvPr id="146" name="Shape 146"/>
          <p:cNvPicPr preferRelativeResize="0"/>
          <p:nvPr/>
        </p:nvPicPr>
        <p:blipFill>
          <a:blip r:embed="rId3" cstate="print"/>
          <a:stretch>
            <a:fillRect/>
          </a:stretch>
        </p:blipFill>
        <p:spPr>
          <a:xfrm>
            <a:off x="795354" y="2147926"/>
            <a:ext cx="7589449" cy="4669675"/>
          </a:xfrm>
          <a:prstGeom prst="rect">
            <a:avLst/>
          </a:prstGeom>
        </p:spPr>
      </p:pic>
      <p:sp>
        <p:nvSpPr>
          <p:cNvPr id="147" name="Shape 147"/>
          <p:cNvSpPr txBox="1"/>
          <p:nvPr/>
        </p:nvSpPr>
        <p:spPr>
          <a:xfrm>
            <a:off x="901054" y="1466152"/>
            <a:ext cx="7785899" cy="617399"/>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 sz="1800" b="1" i="1" u="none" strike="noStrike" cap="none" baseline="0" dirty="0">
                <a:solidFill>
                  <a:srgbClr val="000000"/>
                </a:solidFill>
                <a:latin typeface="Arial"/>
                <a:ea typeface="Arial"/>
                <a:cs typeface="Arial"/>
                <a:sym typeface="Arial"/>
              </a:rPr>
              <a:t>First question is at the median level for that particular grade. As the test progresses, it will get better at identifying the appropriate level for each student. </a:t>
            </a:r>
          </a:p>
        </p:txBody>
      </p:sp>
    </p:spTree>
  </p:cSld>
  <p:clrMapOvr>
    <a:masterClrMapping/>
  </p:clrMapOvr>
  <p:transition spd="slow">
    <p:cu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 Placeholder 3"/>
          <p:cNvSpPr>
            <a:spLocks noGrp="1"/>
          </p:cNvSpPr>
          <p:nvPr>
            <p:ph idx="1"/>
          </p:nvPr>
        </p:nvSpPr>
        <p:spPr/>
        <p:txBody>
          <a:bodyPr/>
          <a:lstStyle/>
          <a:p>
            <a:pPr indent="-227013">
              <a:spcBef>
                <a:spcPts val="0"/>
              </a:spcBef>
              <a:buClr>
                <a:schemeClr val="bg1"/>
              </a:buClr>
              <a:buSzPct val="100000"/>
              <a:buFont typeface="Wingdings" pitchFamily="2" charset="2"/>
              <a:buChar char="§"/>
            </a:pPr>
            <a:r>
              <a:rPr lang="en-US" sz="3200" dirty="0" smtClean="0">
                <a:solidFill>
                  <a:schemeClr val="tx1"/>
                </a:solidFill>
              </a:rPr>
              <a:t>RIT stands for Rasch unIT</a:t>
            </a:r>
          </a:p>
          <a:p>
            <a:pPr indent="-227013">
              <a:spcBef>
                <a:spcPts val="0"/>
              </a:spcBef>
              <a:buClr>
                <a:schemeClr val="bg1"/>
              </a:buClr>
              <a:buSzPct val="100000"/>
              <a:buFont typeface="Wingdings" pitchFamily="2" charset="2"/>
              <a:buChar char="§"/>
            </a:pPr>
            <a:endParaRPr lang="en" sz="3200" dirty="0" smtClean="0">
              <a:solidFill>
                <a:schemeClr val="tx1"/>
              </a:solidFill>
            </a:endParaRPr>
          </a:p>
          <a:p>
            <a:pPr lvl="0" indent="-227013">
              <a:spcBef>
                <a:spcPts val="0"/>
              </a:spcBef>
              <a:buClr>
                <a:schemeClr val="bg1"/>
              </a:buClr>
              <a:buSzPct val="100000"/>
              <a:buFont typeface="Wingdings" pitchFamily="2" charset="2"/>
              <a:buChar char="§"/>
            </a:pPr>
            <a:r>
              <a:rPr lang="en" sz="3200" dirty="0" smtClean="0">
                <a:solidFill>
                  <a:schemeClr val="tx1"/>
                </a:solidFill>
              </a:rPr>
              <a:t>Equal-interval scale</a:t>
            </a:r>
          </a:p>
          <a:p>
            <a:pPr lvl="0" indent="-227013">
              <a:buClr>
                <a:schemeClr val="bg1"/>
              </a:buClr>
              <a:buSzPct val="100000"/>
              <a:buFont typeface="Wingdings" pitchFamily="2" charset="2"/>
              <a:buChar char="§"/>
            </a:pPr>
            <a:endParaRPr lang="en" sz="3200" dirty="0" smtClean="0">
              <a:solidFill>
                <a:schemeClr val="tx1"/>
              </a:solidFill>
            </a:endParaRPr>
          </a:p>
          <a:p>
            <a:pPr lvl="0" indent="-227013">
              <a:buClr>
                <a:schemeClr val="bg1"/>
              </a:buClr>
              <a:buSzPct val="100000"/>
              <a:buFont typeface="Wingdings" pitchFamily="2" charset="2"/>
              <a:buChar char="§"/>
            </a:pPr>
            <a:r>
              <a:rPr lang="en" sz="3200" dirty="0" smtClean="0">
                <a:solidFill>
                  <a:schemeClr val="tx1"/>
                </a:solidFill>
              </a:rPr>
              <a:t>Measures growth over time</a:t>
            </a:r>
          </a:p>
          <a:p>
            <a:pPr lvl="0" indent="-227013">
              <a:buClr>
                <a:schemeClr val="bg1"/>
              </a:buClr>
              <a:buSzPct val="100000"/>
              <a:buFont typeface="Wingdings" pitchFamily="2" charset="2"/>
              <a:buChar char="§"/>
            </a:pPr>
            <a:endParaRPr lang="en" sz="3200" dirty="0" smtClean="0">
              <a:solidFill>
                <a:schemeClr val="tx1"/>
              </a:solidFill>
            </a:endParaRPr>
          </a:p>
          <a:p>
            <a:pPr lvl="0" indent="-227013">
              <a:buClr>
                <a:schemeClr val="bg1"/>
              </a:buClr>
              <a:buSzPct val="100000"/>
              <a:buFont typeface="Wingdings" pitchFamily="2" charset="2"/>
              <a:buChar char="§"/>
            </a:pPr>
            <a:r>
              <a:rPr lang="en" sz="3200" dirty="0" smtClean="0">
                <a:solidFill>
                  <a:schemeClr val="tx1"/>
                </a:solidFill>
              </a:rPr>
              <a:t>Independent of grade level</a:t>
            </a:r>
          </a:p>
          <a:p>
            <a:pPr lvl="1" indent="-227013">
              <a:buClr>
                <a:schemeClr val="bg1"/>
              </a:buClr>
              <a:buSzPct val="100000"/>
              <a:buFont typeface="Wingdings" pitchFamily="2" charset="2"/>
              <a:buChar char="§"/>
            </a:pPr>
            <a:r>
              <a:rPr lang="en" dirty="0" smtClean="0"/>
              <a:t>“A RIT is a RIT is a RIT”</a:t>
            </a:r>
          </a:p>
          <a:p>
            <a:pPr lvl="1" indent="-227013">
              <a:buClr>
                <a:schemeClr val="bg1"/>
              </a:buClr>
              <a:buSzPct val="100000"/>
              <a:buFont typeface="Wingdings" pitchFamily="2" charset="2"/>
              <a:buChar char="§"/>
            </a:pPr>
            <a:endParaRPr lang="en" sz="2800" dirty="0" smtClean="0">
              <a:solidFill>
                <a:schemeClr val="tx1"/>
              </a:solidFill>
            </a:endParaRPr>
          </a:p>
          <a:p>
            <a:pPr lvl="1" indent="-227013">
              <a:buClr>
                <a:schemeClr val="bg1"/>
              </a:buClr>
              <a:buSzPct val="100000"/>
              <a:buFont typeface="Wingdings" pitchFamily="2" charset="2"/>
              <a:buChar char="§"/>
            </a:pPr>
            <a:endParaRPr lang="en" dirty="0" smtClean="0"/>
          </a:p>
        </p:txBody>
      </p:sp>
      <p:sp>
        <p:nvSpPr>
          <p:cNvPr id="5" name="Title 4"/>
          <p:cNvSpPr>
            <a:spLocks noGrp="1"/>
          </p:cNvSpPr>
          <p:nvPr>
            <p:ph type="title"/>
          </p:nvPr>
        </p:nvSpPr>
        <p:spPr/>
        <p:txBody>
          <a:bodyPr>
            <a:normAutofit/>
          </a:bodyPr>
          <a:lstStyle/>
          <a:p>
            <a:pPr algn="ctr"/>
            <a:r>
              <a:rPr lang="en-US" dirty="0" smtClean="0"/>
              <a:t>What is a RIT?</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67618" name="Picture 2" descr="C:\Users\mlevinsohnklyap\Desktop\rasch.jpg"/>
          <p:cNvPicPr>
            <a:picLocks noChangeAspect="1" noChangeArrowheads="1"/>
          </p:cNvPicPr>
          <p:nvPr/>
        </p:nvPicPr>
        <p:blipFill>
          <a:blip r:embed="rId3" cstate="print"/>
          <a:srcRect/>
          <a:stretch>
            <a:fillRect/>
          </a:stretch>
        </p:blipFill>
        <p:spPr bwMode="auto">
          <a:xfrm>
            <a:off x="2971800" y="1600200"/>
            <a:ext cx="3657600" cy="5035337"/>
          </a:xfrm>
          <a:prstGeom prst="rect">
            <a:avLst/>
          </a:prstGeom>
          <a:noFill/>
        </p:spPr>
      </p:pic>
      <p:sp>
        <p:nvSpPr>
          <p:cNvPr id="4" name="Title 3"/>
          <p:cNvSpPr>
            <a:spLocks noGrp="1"/>
          </p:cNvSpPr>
          <p:nvPr>
            <p:ph type="title"/>
          </p:nvPr>
        </p:nvSpPr>
        <p:spPr/>
        <p:txBody>
          <a:bodyPr/>
          <a:lstStyle/>
          <a:p>
            <a:pPr algn="ctr"/>
            <a:r>
              <a:rPr lang="en-US" sz="4000" dirty="0" smtClean="0"/>
              <a:t>Not your grandfather’s statistics</a:t>
            </a:r>
            <a:endParaRPr lang="en-US" sz="40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026" name="Picture 2" descr="http://bay-pro-locksmith.com/wp-content/uploads/2012/11/keyintolock1.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5" name="Rectangle 4"/>
          <p:cNvSpPr/>
          <p:nvPr/>
        </p:nvSpPr>
        <p:spPr>
          <a:xfrm rot="851818">
            <a:off x="259414" y="2080425"/>
            <a:ext cx="3160482" cy="7063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1"/>
                </a:solidFill>
              </a:rPr>
              <a:t>Percentile Rank</a:t>
            </a:r>
            <a:endParaRPr lang="en-US" sz="3200" dirty="0">
              <a:solidFill>
                <a:schemeClr val="tx1"/>
              </a:solidFill>
            </a:endParaRPr>
          </a:p>
        </p:txBody>
      </p:sp>
      <p:sp>
        <p:nvSpPr>
          <p:cNvPr id="6" name="Oval 5"/>
          <p:cNvSpPr/>
          <p:nvPr/>
        </p:nvSpPr>
        <p:spPr>
          <a:xfrm>
            <a:off x="6705600" y="0"/>
            <a:ext cx="2438400" cy="23622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b="1" dirty="0" smtClean="0">
                <a:solidFill>
                  <a:schemeClr val="bg1"/>
                </a:solidFill>
              </a:rPr>
              <a:t>RIT</a:t>
            </a:r>
            <a:endParaRPr lang="en-US" b="1" dirty="0">
              <a:solidFill>
                <a:schemeClr val="bg1"/>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cxnSp>
        <p:nvCxnSpPr>
          <p:cNvPr id="5" name="Straight Connector 4"/>
          <p:cNvCxnSpPr/>
          <p:nvPr/>
        </p:nvCxnSpPr>
        <p:spPr>
          <a:xfrm>
            <a:off x="1143000" y="5638800"/>
            <a:ext cx="6781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1143000" y="609600"/>
            <a:ext cx="0" cy="5029200"/>
          </a:xfrm>
          <a:prstGeom prst="line">
            <a:avLst/>
          </a:prstGeom>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1143000" y="5791200"/>
            <a:ext cx="67818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5</a:t>
            </a:r>
            <a:r>
              <a:rPr lang="en-US" baseline="30000" dirty="0" smtClean="0"/>
              <a:t>th</a:t>
            </a:r>
            <a:r>
              <a:rPr lang="en-US" dirty="0" smtClean="0"/>
              <a:t>       15</a:t>
            </a:r>
            <a:r>
              <a:rPr lang="en-US" baseline="30000" dirty="0" smtClean="0"/>
              <a:t>th</a:t>
            </a:r>
            <a:r>
              <a:rPr lang="en-US" dirty="0" smtClean="0"/>
              <a:t>       25</a:t>
            </a:r>
            <a:r>
              <a:rPr lang="en-US" baseline="30000" dirty="0" smtClean="0"/>
              <a:t>th</a:t>
            </a:r>
            <a:r>
              <a:rPr lang="en-US" dirty="0" smtClean="0"/>
              <a:t>     35</a:t>
            </a:r>
            <a:r>
              <a:rPr lang="en-US" baseline="30000" dirty="0" smtClean="0"/>
              <a:t>th      </a:t>
            </a:r>
            <a:r>
              <a:rPr lang="en-US" dirty="0" smtClean="0"/>
              <a:t>            50</a:t>
            </a:r>
            <a:r>
              <a:rPr lang="en-US" baseline="30000" dirty="0" smtClean="0"/>
              <a:t>th</a:t>
            </a:r>
            <a:r>
              <a:rPr lang="en-US" dirty="0" smtClean="0"/>
              <a:t>          65</a:t>
            </a:r>
            <a:r>
              <a:rPr lang="en-US" baseline="30000" dirty="0" smtClean="0"/>
              <a:t>th</a:t>
            </a:r>
            <a:r>
              <a:rPr lang="en-US" dirty="0" smtClean="0"/>
              <a:t>       75</a:t>
            </a:r>
            <a:r>
              <a:rPr lang="en-US" baseline="30000" dirty="0" smtClean="0"/>
              <a:t>th  </a:t>
            </a:r>
            <a:r>
              <a:rPr lang="en-US" dirty="0" smtClean="0"/>
              <a:t>     85</a:t>
            </a:r>
            <a:r>
              <a:rPr lang="en-US" baseline="30000" dirty="0" smtClean="0"/>
              <a:t>th</a:t>
            </a:r>
            <a:r>
              <a:rPr lang="en-US" dirty="0" smtClean="0"/>
              <a:t>       95</a:t>
            </a:r>
            <a:r>
              <a:rPr lang="en-US" baseline="30000" dirty="0" smtClean="0"/>
              <a:t>th</a:t>
            </a:r>
            <a:r>
              <a:rPr lang="en-US" dirty="0" smtClean="0"/>
              <a:t> </a:t>
            </a:r>
          </a:p>
        </p:txBody>
      </p:sp>
      <p:pic>
        <p:nvPicPr>
          <p:cNvPr id="1026" name="Picture 2" descr="https://encrypted-tbn1.gstatic.com/images?q=tbn:ANd9GcSlWuOTmlmR8QEkv9RkyQ9uhzFNpcOQaksTfO1HGNEV4jMp5RfNag"/>
          <p:cNvPicPr>
            <a:picLocks noChangeAspect="1" noChangeArrowheads="1"/>
          </p:cNvPicPr>
          <p:nvPr/>
        </p:nvPicPr>
        <p:blipFill>
          <a:blip r:embed="rId3" cstate="print"/>
          <a:srcRect/>
          <a:stretch>
            <a:fillRect/>
          </a:stretch>
        </p:blipFill>
        <p:spPr bwMode="auto">
          <a:xfrm>
            <a:off x="2209800" y="2895600"/>
            <a:ext cx="1685925" cy="2714626"/>
          </a:xfrm>
          <a:prstGeom prst="rect">
            <a:avLst/>
          </a:prstGeom>
          <a:noFill/>
        </p:spPr>
      </p:pic>
      <p:sp>
        <p:nvSpPr>
          <p:cNvPr id="1028" name="AutoShape 4" descr="data:image/jpeg;base64,/9j/4AAQSkZJRgABAQAAAQABAAD/2wCEAAkGBw8QEBAPEBAPDhAQDxAREA8PEBAOEA4QFBEWGBYUFxUYHCggGBwlGxQVITEiJSkrLi4uFx8zODMsNygtLisBCgoKDg0OGxAQGiwkHiQtLCwrLCwsLCwsLCwsLCwsLCwsLCwsLCwsLCwsLCwsLCwsNDQsLCwsLCwsLCwsLCwsLP/AABEIAQQAwgMBIgACEQEDEQH/xAAbAAEBAAMBAQEAAAAAAAAAAAAAAQIFBgQDB//EADwQAAICAQEFBgQFAQYHAQAAAAABAhEDIQQFEjFBBiJRYXGBEzKRoRRCUrHB0QdicoLh8CMzc5KisvEV/8QAGQEBAAMBAQAAAAAAAAAAAAAAAAECBAMF/8QAJBEBAAICAQMFAAMAAAAAAAAAAAECAxEhBBIxIjJBUWETIzP/2gAMAwEAAhEDEQA/AP3EAAAAAAAAhQBAUgAhQBAUEiEKAICgCAoAgKAICgCAoAyABAAAAAAAAAAAAAfHNtMIfNJLyvUD7EPLHeWFuviRvzdHqTT1Wo2aAUgEBQBAUAQFAAAAAUAAAAAAAAAAAAAPBvzbvw+z5c3WMXXnLoJnSYjbTdoe0Eo5Pwuz08v55fp8lXU1WxRcOPJkl8WSVyd8aT50vF118/M0HZ/DLaHxyk3KVfEaeveWv30Oq2PEsalBLu3q6u2199TDe02nbbWkVjTQ/Fz55W7hC7hii3G158P7Gy3fvbNhajFxkl80ZZLUfKtWera9j7lQuFum188kvHws1uDdjjKWmvTwXqU7rVlfVbQ7jdm8o542u7LrHn9H1PccJsW1PZsid916v+fp+x3GKalFSWqaTTNmLJ3x+seXH2T+MwAdXIAAAAAAAAAAAAAAAAAAAAADlf7Rs/Bslfql+0WdUcZ/acpvZ8ShdvK+SvlF1p15lb+2V8fuhwvYreFWnJxk5JPG1q0+Uk+qTa+p28do4XryXe82ziN0wUVCkk01emqdLT+DssEHJJsw/Oob9fax2ycZXLW5QbX6bfL6Hv2jaY/EaTXyxk/c12fZ5tql+a3XV9D17HsVXKb70vcrEW8Jnt8vNPhnPhnomm/Q63c2Nxwwi3dL7Wc1+FTlppXV6tnXbPGoRXkjT09NbmWbqLRxEPoADSygAAAAAAAAAAAAAAAAAAAAAabtdss8mx5vhaZYQc8TXNTSfL2tG5IyLRuNLUt22i30/HsW845s8sM1KWfHBN5XFQ+LGNW2v8y16o7Ddsbij0b63LhhUuKMIyyJwi/y5GndeTVnn2CLjLhfQxRSazy9C+St+avrtO8MGDXLOGJeOSagn9TxYd+4csnHFlxZOGm1jalSfK69DfZMMJxcZpNPo0meLd+7tmwNrHihG226UYrzdI6S5w1e073hHPj2assp5UncINxhFtq3LRdH9ju8cFFKK5JJfQ5bNsuN5VNJOpKvG70OrOuJwz/AADq4AAAAAAAAAAAAAAAAAAAAADGc0lbdEc/DwMZd4q/YD837a7v3hmyrNKXDDHfBiWkY+/V+Zh2c3/jy1jzS+HkjopSdW10k/HzP0ueOMk00nF9Hqjgu039nMMs3m2bLLBJ84tccH9019zNfFbe45bMeakx224bx8SV9PE1m05FkXDPFxJy0vJGDXS+f2Oe2Hcu89ldfiVHGuaalli1/hlovZo6nZuDIrcU5JLvK1z5tCKTbzC03ivO9thuHcccVS4eFXxJW5OT6NnQGu3U5RXDJuXg3z9/6mxNEVisahjvabTuQAEqgJKSStukeaG343JQUu87pPS68CNwmKzPh6gASgAAAAAAQoAAAACSunXOtANZvDeyg5QxpZMkFclz4fKlzfkeP/wDbdRbalGS6R0urr6I57ZlO3lk5R2iFxzLThzU3cl/e1f7eBhnySzT4YfInd8k5OLVL62Y7ZbbejTp6a5dluve2HaFF4380OJemn9T2TdNejOa7Lxjs8vw8oJNw7uSP5qVuLXTq/Y3eTao6JNOruk278EacdptXcseakVvqvh7UPiL1PJjlesm3/dSaS/qemM10X2ou5McuCMuaR5PwEIu0kvQ9zkQkeZKqPZjeiNVvDbFjklVy4bXglfX6Gu2Pe2finjVPhalxNW+9en2+5zvlrWdS61xWtG4dQYZckYq5NRXi3RpHt2dr5kvSKPJO27k3N+MnZScsfELRh+5e7a9q4rl0S0T5L1OS7O7ZPLtuPaZ5JTUpThGCXw8MISbUVHiVylopWv6G+yYcmWLWOLlbq1ovdn33Z2Tw41BzcpzjJyj3u7BN3wR8jnq1rcNFb0pSYn54dGADUwAAAAACAiKBQAAPht03HFklHmsc2vVRdH3I1ej6gfn+6o8UG3b4m5O+jk7a+p7MbUWlFV/JspbilBtY1cW9NUml4M9Gy7k1Usj0TvhXX1ZmnHMtv81dPLDFwQWeV3JqEK5pO7l9DZbM9O7JedqtT07fwrHbVqLi0q5O6/k+WLJCfSn6GitdRpltbuncvrFz6uJ9U/HU+UcfsZpJFlFYYsjYGh3zCUcqnT4eFLi6Xb0PLgyxjfm7Z1UEpJppNeD1TMYbHiWqxwX+VHG2Lc7d65tV1MNBDjyaQhKXnVJe5sNk3RXeyS4n+iPy+76m1SKTGOIVtlmfDGEUlSSSXJLRGQB0cgAAAAAAAGCKYoyJFKQpAAAAAAPNt2Thjd9aqrv/AHR58W0t8l9qM9qcXNRk+auKb9r9eZPgNciRncn1Kk/ExTa5pmSkBnZi2GzCTA9WHkjMkVSS8ikAAAAAAAAAAAAAA+aKjBGaJGQIUgUAAAD558qhGU5OlFWwPBvSCnJRuKaXKUbs+UY5Icnp6ucfe9UfHZd45ZNyahT5LhfL1s22HLHIvBrmuqKxeJ8L2pNfLyx2ya+eDr9Ue9E+0csJcmjGWBrWEkvGL5ex8J8X5sD9YtL9iyr1NLxPk8ivTkucui9z4pWm1glp0nJ6vwS6ng2uGWeSEJNRhBcc4Q0jb+WPn4v2Itbtja1a906dFiyxkri015GZo45XjakuXVeKNziyKSUlqmiK22Xp2swAWUAAAAAAAAAAB8UZIIpYVFIUgCkKQBznafbLlDZ4vwlOv/Ffz9Dom61elHBYc7zZZ5X+aba8l0X0o5ZrajX274Kbtv6bzZI1Ey+NKMuKLp+fJ+TMIy0PLn2hI4d2nft26LDtEciUl7rrF+B9uI5fc88qnm448MZOEsetuXdVvy5LQ3yzaGus7jljvXU6h9s+ZQjKcnSinJ+iRz+zZZSTyS+ab45LwvkvZUvY9e/seWeB8CuPEuPxcFq696NLh2pIz57eqIacFPTMtvOarU+m6ds4Z/Cl8svl8n4Gt2fNx69P3MNvlVNaNO1XMpF9crzj36XZA8e6ts+NijPryl/iXM9hridxtimNTqQAEoAAAAAAAAfJMys+aZUyR9AYWWwMymFlTIGs7TbX8LZcslzceBes3X7NnKbspQTRt+3sm8OPGvz5LfpFf6o0G7sklFRaMXUT64h6HTV/rmW4ntFo+26NiWfJxyfcxtXH9TfJemhqp5NKXM67cexvFhSlpOXel5N9PZE4Y7rcozT2V4enJscJdK9ND5x2HXWTrw8fc9dizYwCRp967gx5VKUE8eSnXA0lJ11RuLKRasTxK1bTWdw4fZciXd+Vx0a5U10G1ZEfbtFtEPxEoxjTio8Ul+aVXr7NGvk71MNo1OnpU5iLOg7H5LWaPRSi17p/0OiOe7HR7mWXjNL6L/U6E2Y/bDBm/wBJACF3JQQWBQQlgUpjYA+IJYLDKxZiWwMrKmYWLA5rts9cC/6j/wDU0eHJ05HRdsMDeOGRfkk0/SS/qvucvikYeo3Fno9NO6NvuRL4+O9e9p9OZ2tnG9m4XnT/AExk/tX8nXOR36f2s3Ve9nZbPlxBSO7O+tls+akZJkDi98Y62nNf6k/ZpM8mZ0j39opJbTL/AAwv/t/+GryXOUIR5ykl7t0efePXMPUx+yJ/HY9mMXDs8X+uUpfev4Nsz5YMahGMFyjFRXsjOzdEajTzbTuZlRZLJZZVkLMbFgWyWSyWBlYMSkj4lAAoIWgBLLRiB8tt2dZcc8b/ADxavwfR/U/OHJwnKElwyi2mvNM/SMuVRTlJ0krbPzqO7I5M08soylxzlKpSdau+XIydVrht6OZ5+m87LZl8dx6yhKv3/g605bs1saWfiS4VGEtKS8unqdcol+m32OfVa/k4fKhR9qFGjbM+NFR9RwjY4rtJF/iJPxUa8PlR4dzcUdrxZJ/8tSetVrTSfPxN12najkTlajJJKbXcUuXC3yXTma7Z4tavW/l8Dzsm65dvTxzFsWvx3SkU5jZN5yx0m7S5pu0b7YtshljxR8aafOLNtMlbeGC+K1PL0AgOjmWLIAFiyAAUxAEKQoFBABkKJZjJkDkd8byWTNPHxNQxS4OG6ud02/e/ZeZ5obTji68U2tfB1/Jvtr7P4Z5HlXFCcmpScXak11cXp9KPHDs3KLVZo/LTUsV3z1+bnqYcuLLNtxy9HHmwxWI8Pf2cguF5P1aJ8/8AfQ3LZ5Nh2dYoRgtaXOqt+NHps10r21iGHJbutMrYsgLqLxDjIKA+WSClaaTT5p6pmpy7gxJt4V8BvmoL/ht+Lx8l7UbuhRW1Yt5Wraa8w5WW5doTfcx5L/OpcEfVxfL7m83NsEsKlxNNyrSNtKr6vnz8D3lspTDWs7h0v1F7xqVILFnVxCFBIxBSAQFAEKQWBQSxZArIQoEBSADJEKAKBQAqQooEKAAJRQBKJRkAMSlIBAUhIgKAMCAEAUACgAAAAKUAAUACgoAAAAAABAAAAAgAAgAJ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0" name="AutoShape 6" descr="data:image/jpeg;base64,/9j/4AAQSkZJRgABAQAAAQABAAD/2wCEAAkGBw8QEBAPEBAPDhAQDxAREA8PEBAOEA4QFBEWGBYUFxUYHCggGBwlGxQVITEiJSkrLi4uFx8zODMsNygtLisBCgoKDg0OGxAQGiwkHiQtLCwrLCwsLCwsLCwsLCwsLCwsLCwsLCwsLCwsLCwsLCwsNDQsLCwsLCwsLCwsLCwsLP/AABEIAQQAwgMBIgACEQEDEQH/xAAbAAEBAAMBAQEAAAAAAAAAAAAAAQIFBgQDB//EADwQAAICAQEFBgQFAQYHAQAAAAABAhEDIQQFEjFBBiJRYXGBEzKRoRRCUrHB0QdicoLh8CMzc5KisvEV/8QAGQEBAAMBAQAAAAAAAAAAAAAAAAECBAMF/8QAJBEBAAICAQMFAAMAAAAAAAAAAAECAxEhBBIxIjJBUWETIzP/2gAMAwEAAhEDEQA/AP3EAAAAAAAAhQBAUgAhQBAUEiEKAICgCAoAgKAICgCAoAyABAAAAAAAAAAAAAfHNtMIfNJLyvUD7EPLHeWFuviRvzdHqTT1Wo2aAUgEBQBAUAQFAAAAAUAAAAAAAAAAAAAPBvzbvw+z5c3WMXXnLoJnSYjbTdoe0Eo5Pwuz08v55fp8lXU1WxRcOPJkl8WSVyd8aT50vF118/M0HZ/DLaHxyk3KVfEaeveWv30Oq2PEsalBLu3q6u2199TDe02nbbWkVjTQ/Fz55W7hC7hii3G158P7Gy3fvbNhajFxkl80ZZLUfKtWera9j7lQuFum188kvHws1uDdjjKWmvTwXqU7rVlfVbQ7jdm8o542u7LrHn9H1PccJsW1PZsid916v+fp+x3GKalFSWqaTTNmLJ3x+seXH2T+MwAdXIAAAAAAAAAAAAAAAAAAAAADlf7Rs/Bslfql+0WdUcZ/acpvZ8ShdvK+SvlF1p15lb+2V8fuhwvYreFWnJxk5JPG1q0+Uk+qTa+p28do4XryXe82ziN0wUVCkk01emqdLT+DssEHJJsw/Oob9fax2ycZXLW5QbX6bfL6Hv2jaY/EaTXyxk/c12fZ5tql+a3XV9D17HsVXKb70vcrEW8Jnt8vNPhnPhnomm/Q63c2Nxwwi3dL7Wc1+FTlppXV6tnXbPGoRXkjT09NbmWbqLRxEPoADSygAAAAAAAAAAAAAAAAAAAAAabtdss8mx5vhaZYQc8TXNTSfL2tG5IyLRuNLUt22i30/HsW845s8sM1KWfHBN5XFQ+LGNW2v8y16o7Ddsbij0b63LhhUuKMIyyJwi/y5GndeTVnn2CLjLhfQxRSazy9C+St+avrtO8MGDXLOGJeOSagn9TxYd+4csnHFlxZOGm1jalSfK69DfZMMJxcZpNPo0meLd+7tmwNrHihG226UYrzdI6S5w1e073hHPj2assp5UncINxhFtq3LRdH9ju8cFFKK5JJfQ5bNsuN5VNJOpKvG70OrOuJwz/AADq4AAAAAAAAAAAAAAAAAAAAADGc0lbdEc/DwMZd4q/YD837a7v3hmyrNKXDDHfBiWkY+/V+Zh2c3/jy1jzS+HkjopSdW10k/HzP0ueOMk00nF9Hqjgu039nMMs3m2bLLBJ84tccH9019zNfFbe45bMeakx224bx8SV9PE1m05FkXDPFxJy0vJGDXS+f2Oe2Hcu89ldfiVHGuaalli1/hlovZo6nZuDIrcU5JLvK1z5tCKTbzC03ivO9thuHcccVS4eFXxJW5OT6NnQGu3U5RXDJuXg3z9/6mxNEVisahjvabTuQAEqgJKSStukeaG343JQUu87pPS68CNwmKzPh6gASgAAAAAAQoAAAACSunXOtANZvDeyg5QxpZMkFclz4fKlzfkeP/wDbdRbalGS6R0urr6I57ZlO3lk5R2iFxzLThzU3cl/e1f7eBhnySzT4YfInd8k5OLVL62Y7ZbbejTp6a5dluve2HaFF4380OJemn9T2TdNejOa7Lxjs8vw8oJNw7uSP5qVuLXTq/Y3eTao6JNOruk278EacdptXcseakVvqvh7UPiL1PJjlesm3/dSaS/qemM10X2ou5McuCMuaR5PwEIu0kvQ9zkQkeZKqPZjeiNVvDbFjklVy4bXglfX6Gu2Pe2finjVPhalxNW+9en2+5zvlrWdS61xWtG4dQYZckYq5NRXi3RpHt2dr5kvSKPJO27k3N+MnZScsfELRh+5e7a9q4rl0S0T5L1OS7O7ZPLtuPaZ5JTUpThGCXw8MISbUVHiVylopWv6G+yYcmWLWOLlbq1ovdn33Z2Tw41BzcpzjJyj3u7BN3wR8jnq1rcNFb0pSYn54dGADUwAAAAACAiKBQAAPht03HFklHmsc2vVRdH3I1ej6gfn+6o8UG3b4m5O+jk7a+p7MbUWlFV/JspbilBtY1cW9NUml4M9Gy7k1Usj0TvhXX1ZmnHMtv81dPLDFwQWeV3JqEK5pO7l9DZbM9O7JedqtT07fwrHbVqLi0q5O6/k+WLJCfSn6GitdRpltbuncvrFz6uJ9U/HU+UcfsZpJFlFYYsjYGh3zCUcqnT4eFLi6Xb0PLgyxjfm7Z1UEpJppNeD1TMYbHiWqxwX+VHG2Lc7d65tV1MNBDjyaQhKXnVJe5sNk3RXeyS4n+iPy+76m1SKTGOIVtlmfDGEUlSSSXJLRGQB0cgAAAAAAAGCKYoyJFKQpAAAAAAPNt2Thjd9aqrv/AHR58W0t8l9qM9qcXNRk+auKb9r9eZPgNciRncn1Kk/ExTa5pmSkBnZi2GzCTA9WHkjMkVSS8ikAAAAAAAAAAAAAA+aKjBGaJGQIUgUAAAD558qhGU5OlFWwPBvSCnJRuKaXKUbs+UY5Icnp6ucfe9UfHZd45ZNyahT5LhfL1s22HLHIvBrmuqKxeJ8L2pNfLyx2ya+eDr9Ue9E+0csJcmjGWBrWEkvGL5ex8J8X5sD9YtL9iyr1NLxPk8ivTkucui9z4pWm1glp0nJ6vwS6ng2uGWeSEJNRhBcc4Q0jb+WPn4v2Itbtja1a906dFiyxkri015GZo45XjakuXVeKNziyKSUlqmiK22Xp2swAWUAAAAAAAAAAB8UZIIpYVFIUgCkKQBznafbLlDZ4vwlOv/Ffz9Dom61elHBYc7zZZ5X+aba8l0X0o5ZrajX274Kbtv6bzZI1Ey+NKMuKLp+fJ+TMIy0PLn2hI4d2nft26LDtEciUl7rrF+B9uI5fc88qnm448MZOEsetuXdVvy5LQ3yzaGus7jljvXU6h9s+ZQjKcnSinJ+iRz+zZZSTyS+ab45LwvkvZUvY9e/seWeB8CuPEuPxcFq696NLh2pIz57eqIacFPTMtvOarU+m6ds4Z/Cl8svl8n4Gt2fNx69P3MNvlVNaNO1XMpF9crzj36XZA8e6ts+NijPryl/iXM9hridxtimNTqQAEoAAAAAAAAfJMys+aZUyR9AYWWwMymFlTIGs7TbX8LZcslzceBes3X7NnKbspQTRt+3sm8OPGvz5LfpFf6o0G7sklFRaMXUT64h6HTV/rmW4ntFo+26NiWfJxyfcxtXH9TfJemhqp5NKXM67cexvFhSlpOXel5N9PZE4Y7rcozT2V4enJscJdK9ND5x2HXWTrw8fc9dizYwCRp967gx5VKUE8eSnXA0lJ11RuLKRasTxK1bTWdw4fZciXd+Vx0a5U10G1ZEfbtFtEPxEoxjTio8Ul+aVXr7NGvk71MNo1OnpU5iLOg7H5LWaPRSi17p/0OiOe7HR7mWXjNL6L/U6E2Y/bDBm/wBJACF3JQQWBQQlgUpjYA+IJYLDKxZiWwMrKmYWLA5rts9cC/6j/wDU0eHJ05HRdsMDeOGRfkk0/SS/qvucvikYeo3Fno9NO6NvuRL4+O9e9p9OZ2tnG9m4XnT/AExk/tX8nXOR36f2s3Ve9nZbPlxBSO7O+tls+akZJkDi98Y62nNf6k/ZpM8mZ0j39opJbTL/AAwv/t/+GryXOUIR5ykl7t0efePXMPUx+yJ/HY9mMXDs8X+uUpfev4Nsz5YMahGMFyjFRXsjOzdEajTzbTuZlRZLJZZVkLMbFgWyWSyWBlYMSkj4lAAoIWgBLLRiB8tt2dZcc8b/ADxavwfR/U/OHJwnKElwyi2mvNM/SMuVRTlJ0krbPzqO7I5M08soylxzlKpSdau+XIydVrht6OZ5+m87LZl8dx6yhKv3/g605bs1saWfiS4VGEtKS8unqdcol+m32OfVa/k4fKhR9qFGjbM+NFR9RwjY4rtJF/iJPxUa8PlR4dzcUdrxZJ/8tSetVrTSfPxN12najkTlajJJKbXcUuXC3yXTma7Z4tavW/l8Dzsm65dvTxzFsWvx3SkU5jZN5yx0m7S5pu0b7YtshljxR8aafOLNtMlbeGC+K1PL0AgOjmWLIAFiyAAUxAEKQoFBABkKJZjJkDkd8byWTNPHxNQxS4OG6ud02/e/ZeZ5obTji68U2tfB1/Jvtr7P4Z5HlXFCcmpScXak11cXp9KPHDs3KLVZo/LTUsV3z1+bnqYcuLLNtxy9HHmwxWI8Pf2cguF5P1aJ8/8AfQ3LZ5Nh2dYoRgtaXOqt+NHps10r21iGHJbutMrYsgLqLxDjIKA+WSClaaTT5p6pmpy7gxJt4V8BvmoL/ht+Lx8l7UbuhRW1Yt5Wraa8w5WW5doTfcx5L/OpcEfVxfL7m83NsEsKlxNNyrSNtKr6vnz8D3lspTDWs7h0v1F7xqVILFnVxCFBIxBSAQFAEKQWBQSxZArIQoEBSADJEKAKBQAqQooEKAAJRQBKJRkAMSlIBAUhIgKAMCAEAUACgAAAAKUAAUACgoAAAAAABAAAAAgAAgAJ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2" name="AutoShape 8" descr="data:image/jpeg;base64,/9j/4AAQSkZJRgABAQAAAQABAAD/2wCEAAkGBw8QEBAPEBAPDhAQDxAREA8PEBAOEA4QFBEWGBYUFxUYHCggGBwlGxQVITEiJSkrLi4uFx8zODMsNygtLisBCgoKDg0OGxAQGiwkHiQtLCwrLCwsLCwsLCwsLCwsLCwsLCwsLCwsLCwsLCwsLCwsNDQsLCwsLCwsLCwsLCwsLP/AABEIAQQAwgMBIgACEQEDEQH/xAAbAAEBAAMBAQEAAAAAAAAAAAAAAQIFBgQDB//EADwQAAICAQEFBgQFAQYHAQAAAAABAhEDIQQFEjFBBiJRYXGBEzKRoRRCUrHB0QdicoLh8CMzc5KisvEV/8QAGQEBAAMBAQAAAAAAAAAAAAAAAAECBAMF/8QAJBEBAAICAQMFAAMAAAAAAAAAAAECAxEhBBIxIjJBUWETIzP/2gAMAwEAAhEDEQA/AP3EAAAAAAAAhQBAUgAhQBAUEiEKAICgCAoAgKAICgCAoAyABAAAAAAAAAAAAAfHNtMIfNJLyvUD7EPLHeWFuviRvzdHqTT1Wo2aAUgEBQBAUAQFAAAAAUAAAAAAAAAAAAAPBvzbvw+z5c3WMXXnLoJnSYjbTdoe0Eo5Pwuz08v55fp8lXU1WxRcOPJkl8WSVyd8aT50vF118/M0HZ/DLaHxyk3KVfEaeveWv30Oq2PEsalBLu3q6u2199TDe02nbbWkVjTQ/Fz55W7hC7hii3G158P7Gy3fvbNhajFxkl80ZZLUfKtWera9j7lQuFum188kvHws1uDdjjKWmvTwXqU7rVlfVbQ7jdm8o542u7LrHn9H1PccJsW1PZsid916v+fp+x3GKalFSWqaTTNmLJ3x+seXH2T+MwAdXIAAAAAAAAAAAAAAAAAAAAADlf7Rs/Bslfql+0WdUcZ/acpvZ8ShdvK+SvlF1p15lb+2V8fuhwvYreFWnJxk5JPG1q0+Uk+qTa+p28do4XryXe82ziN0wUVCkk01emqdLT+DssEHJJsw/Oob9fax2ycZXLW5QbX6bfL6Hv2jaY/EaTXyxk/c12fZ5tql+a3XV9D17HsVXKb70vcrEW8Jnt8vNPhnPhnomm/Q63c2Nxwwi3dL7Wc1+FTlppXV6tnXbPGoRXkjT09NbmWbqLRxEPoADSygAAAAAAAAAAAAAAAAAAAAAabtdss8mx5vhaZYQc8TXNTSfL2tG5IyLRuNLUt22i30/HsW845s8sM1KWfHBN5XFQ+LGNW2v8y16o7Ddsbij0b63LhhUuKMIyyJwi/y5GndeTVnn2CLjLhfQxRSazy9C+St+avrtO8MGDXLOGJeOSagn9TxYd+4csnHFlxZOGm1jalSfK69DfZMMJxcZpNPo0meLd+7tmwNrHihG226UYrzdI6S5w1e073hHPj2assp5UncINxhFtq3LRdH9ju8cFFKK5JJfQ5bNsuN5VNJOpKvG70OrOuJwz/AADq4AAAAAAAAAAAAAAAAAAAAADGc0lbdEc/DwMZd4q/YD837a7v3hmyrNKXDDHfBiWkY+/V+Zh2c3/jy1jzS+HkjopSdW10k/HzP0ueOMk00nF9Hqjgu039nMMs3m2bLLBJ84tccH9019zNfFbe45bMeakx224bx8SV9PE1m05FkXDPFxJy0vJGDXS+f2Oe2Hcu89ldfiVHGuaalli1/hlovZo6nZuDIrcU5JLvK1z5tCKTbzC03ivO9thuHcccVS4eFXxJW5OT6NnQGu3U5RXDJuXg3z9/6mxNEVisahjvabTuQAEqgJKSStukeaG343JQUu87pPS68CNwmKzPh6gASgAAAAAAQoAAAACSunXOtANZvDeyg5QxpZMkFclz4fKlzfkeP/wDbdRbalGS6R0urr6I57ZlO3lk5R2iFxzLThzU3cl/e1f7eBhnySzT4YfInd8k5OLVL62Y7ZbbejTp6a5dluve2HaFF4380OJemn9T2TdNejOa7Lxjs8vw8oJNw7uSP5qVuLXTq/Y3eTao6JNOruk278EacdptXcseakVvqvh7UPiL1PJjlesm3/dSaS/qemM10X2ou5McuCMuaR5PwEIu0kvQ9zkQkeZKqPZjeiNVvDbFjklVy4bXglfX6Gu2Pe2finjVPhalxNW+9en2+5zvlrWdS61xWtG4dQYZckYq5NRXi3RpHt2dr5kvSKPJO27k3N+MnZScsfELRh+5e7a9q4rl0S0T5L1OS7O7ZPLtuPaZ5JTUpThGCXw8MISbUVHiVylopWv6G+yYcmWLWOLlbq1ovdn33Z2Tw41BzcpzjJyj3u7BN3wR8jnq1rcNFb0pSYn54dGADUwAAAAACAiKBQAAPht03HFklHmsc2vVRdH3I1ej6gfn+6o8UG3b4m5O+jk7a+p7MbUWlFV/JspbilBtY1cW9NUml4M9Gy7k1Usj0TvhXX1ZmnHMtv81dPLDFwQWeV3JqEK5pO7l9DZbM9O7JedqtT07fwrHbVqLi0q5O6/k+WLJCfSn6GitdRpltbuncvrFz6uJ9U/HU+UcfsZpJFlFYYsjYGh3zCUcqnT4eFLi6Xb0PLgyxjfm7Z1UEpJppNeD1TMYbHiWqxwX+VHG2Lc7d65tV1MNBDjyaQhKXnVJe5sNk3RXeyS4n+iPy+76m1SKTGOIVtlmfDGEUlSSSXJLRGQB0cgAAAAAAAGCKYoyJFKQpAAAAAAPNt2Thjd9aqrv/AHR58W0t8l9qM9qcXNRk+auKb9r9eZPgNciRncn1Kk/ExTa5pmSkBnZi2GzCTA9WHkjMkVSS8ikAAAAAAAAAAAAAA+aKjBGaJGQIUgUAAAD558qhGU5OlFWwPBvSCnJRuKaXKUbs+UY5Icnp6ucfe9UfHZd45ZNyahT5LhfL1s22HLHIvBrmuqKxeJ8L2pNfLyx2ya+eDr9Ue9E+0csJcmjGWBrWEkvGL5ex8J8X5sD9YtL9iyr1NLxPk8ivTkucui9z4pWm1glp0nJ6vwS6ng2uGWeSEJNRhBcc4Q0jb+WPn4v2Itbtja1a906dFiyxkri015GZo45XjakuXVeKNziyKSUlqmiK22Xp2swAWUAAAAAAAAAAB8UZIIpYVFIUgCkKQBznafbLlDZ4vwlOv/Ffz9Dom61elHBYc7zZZ5X+aba8l0X0o5ZrajX274Kbtv6bzZI1Ey+NKMuKLp+fJ+TMIy0PLn2hI4d2nft26LDtEciUl7rrF+B9uI5fc88qnm448MZOEsetuXdVvy5LQ3yzaGus7jljvXU6h9s+ZQjKcnSinJ+iRz+zZZSTyS+ab45LwvkvZUvY9e/seWeB8CuPEuPxcFq696NLh2pIz57eqIacFPTMtvOarU+m6ds4Z/Cl8svl8n4Gt2fNx69P3MNvlVNaNO1XMpF9crzj36XZA8e6ts+NijPryl/iXM9hridxtimNTqQAEoAAAAAAAAfJMys+aZUyR9AYWWwMymFlTIGs7TbX8LZcslzceBes3X7NnKbspQTRt+3sm8OPGvz5LfpFf6o0G7sklFRaMXUT64h6HTV/rmW4ntFo+26NiWfJxyfcxtXH9TfJemhqp5NKXM67cexvFhSlpOXel5N9PZE4Y7rcozT2V4enJscJdK9ND5x2HXWTrw8fc9dizYwCRp967gx5VKUE8eSnXA0lJ11RuLKRasTxK1bTWdw4fZciXd+Vx0a5U10G1ZEfbtFtEPxEoxjTio8Ul+aVXr7NGvk71MNo1OnpU5iLOg7H5LWaPRSi17p/0OiOe7HR7mWXjNL6L/U6E2Y/bDBm/wBJACF3JQQWBQQlgUpjYA+IJYLDKxZiWwMrKmYWLA5rts9cC/6j/wDU0eHJ05HRdsMDeOGRfkk0/SS/qvucvikYeo3Fno9NO6NvuRL4+O9e9p9OZ2tnG9m4XnT/AExk/tX8nXOR36f2s3Ve9nZbPlxBSO7O+tls+akZJkDi98Y62nNf6k/ZpM8mZ0j39opJbTL/AAwv/t/+GryXOUIR5ykl7t0efePXMPUx+yJ/HY9mMXDs8X+uUpfev4Nsz5YMahGMFyjFRXsjOzdEajTzbTuZlRZLJZZVkLMbFgWyWSyWBlYMSkj4lAAoIWgBLLRiB8tt2dZcc8b/ADxavwfR/U/OHJwnKElwyi2mvNM/SMuVRTlJ0krbPzqO7I5M08soylxzlKpSdau+XIydVrht6OZ5+m87LZl8dx6yhKv3/g605bs1saWfiS4VGEtKS8unqdcol+m32OfVa/k4fKhR9qFGjbM+NFR9RwjY4rtJF/iJPxUa8PlR4dzcUdrxZJ/8tSetVrTSfPxN12najkTlajJJKbXcUuXC3yXTma7Z4tavW/l8Dzsm65dvTxzFsWvx3SkU5jZN5yx0m7S5pu0b7YtshljxR8aafOLNtMlbeGC+K1PL0AgOjmWLIAFiyAAUxAEKQoFBABkKJZjJkDkd8byWTNPHxNQxS4OG6ud02/e/ZeZ5obTji68U2tfB1/Jvtr7P4Z5HlXFCcmpScXak11cXp9KPHDs3KLVZo/LTUsV3z1+bnqYcuLLNtxy9HHmwxWI8Pf2cguF5P1aJ8/8AfQ3LZ5Nh2dYoRgtaXOqt+NHps10r21iGHJbutMrYsgLqLxDjIKA+WSClaaTT5p6pmpy7gxJt4V8BvmoL/ht+Lx8l7UbuhRW1Yt5Wraa8w5WW5doTfcx5L/OpcEfVxfL7m83NsEsKlxNNyrSNtKr6vnz8D3lspTDWs7h0v1F7xqVILFnVxCFBIxBSAQFAEKQWBQSxZArIQoEBSADJEKAKBQAqQooEKAAJRQBKJRkAMSlIBAUhIgKAMCAEAUACgAAAAKUAAUACgoAAAAAABAAAAAgAAgAJ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4" name="AutoShape 10" descr="data:image/jpeg;base64,/9j/4AAQSkZJRgABAQAAAQABAAD/2wCEAAkGBw8QEBAPEBAPDhAQDxAREA8PEBAOEA4QFBEWGBYUFxUYHCggGBwlGxQVITEiJSkrLi4uFx8zODMsNygtLisBCgoKDg0OGxAQGiwkHiQtLCwrLCwsLCwsLCwsLCwsLCwsLCwsLCwsLCwsLCwsLCwsNDQsLCwsLCwsLCwsLCwsLP/AABEIAQQAwgMBIgACEQEDEQH/xAAbAAEBAAMBAQEAAAAAAAAAAAAAAQIFBgQDB//EADwQAAICAQEFBgQFAQYHAQAAAAABAhEDIQQFEjFBBiJRYXGBEzKRoRRCUrHB0QdicoLh8CMzc5KisvEV/8QAGQEBAAMBAQAAAAAAAAAAAAAAAAECBAMF/8QAJBEBAAICAQMFAAMAAAAAAAAAAAECAxEhBBIxIjJBUWETIzP/2gAMAwEAAhEDEQA/AP3EAAAAAAAAhQBAUgAhQBAUEiEKAICgCAoAgKAICgCAoAyABAAAAAAAAAAAAAfHNtMIfNJLyvUD7EPLHeWFuviRvzdHqTT1Wo2aAUgEBQBAUAQFAAAAAUAAAAAAAAAAAAAPBvzbvw+z5c3WMXXnLoJnSYjbTdoe0Eo5Pwuz08v55fp8lXU1WxRcOPJkl8WSVyd8aT50vF118/M0HZ/DLaHxyk3KVfEaeveWv30Oq2PEsalBLu3q6u2199TDe02nbbWkVjTQ/Fz55W7hC7hii3G158P7Gy3fvbNhajFxkl80ZZLUfKtWera9j7lQuFum188kvHws1uDdjjKWmvTwXqU7rVlfVbQ7jdm8o542u7LrHn9H1PccJsW1PZsid916v+fp+x3GKalFSWqaTTNmLJ3x+seXH2T+MwAdXIAAAAAAAAAAAAAAAAAAAAADlf7Rs/Bslfql+0WdUcZ/acpvZ8ShdvK+SvlF1p15lb+2V8fuhwvYreFWnJxk5JPG1q0+Uk+qTa+p28do4XryXe82ziN0wUVCkk01emqdLT+DssEHJJsw/Oob9fax2ycZXLW5QbX6bfL6Hv2jaY/EaTXyxk/c12fZ5tql+a3XV9D17HsVXKb70vcrEW8Jnt8vNPhnPhnomm/Q63c2Nxwwi3dL7Wc1+FTlppXV6tnXbPGoRXkjT09NbmWbqLRxEPoADSygAAAAAAAAAAAAAAAAAAAAAabtdss8mx5vhaZYQc8TXNTSfL2tG5IyLRuNLUt22i30/HsW845s8sM1KWfHBN5XFQ+LGNW2v8y16o7Ddsbij0b63LhhUuKMIyyJwi/y5GndeTVnn2CLjLhfQxRSazy9C+St+avrtO8MGDXLOGJeOSagn9TxYd+4csnHFlxZOGm1jalSfK69DfZMMJxcZpNPo0meLd+7tmwNrHihG226UYrzdI6S5w1e073hHPj2assp5UncINxhFtq3LRdH9ju8cFFKK5JJfQ5bNsuN5VNJOpKvG70OrOuJwz/AADq4AAAAAAAAAAAAAAAAAAAAADGc0lbdEc/DwMZd4q/YD837a7v3hmyrNKXDDHfBiWkY+/V+Zh2c3/jy1jzS+HkjopSdW10k/HzP0ueOMk00nF9Hqjgu039nMMs3m2bLLBJ84tccH9019zNfFbe45bMeakx224bx8SV9PE1m05FkXDPFxJy0vJGDXS+f2Oe2Hcu89ldfiVHGuaalli1/hlovZo6nZuDIrcU5JLvK1z5tCKTbzC03ivO9thuHcccVS4eFXxJW5OT6NnQGu3U5RXDJuXg3z9/6mxNEVisahjvabTuQAEqgJKSStukeaG343JQUu87pPS68CNwmKzPh6gASgAAAAAAQoAAAACSunXOtANZvDeyg5QxpZMkFclz4fKlzfkeP/wDbdRbalGS6R0urr6I57ZlO3lk5R2iFxzLThzU3cl/e1f7eBhnySzT4YfInd8k5OLVL62Y7ZbbejTp6a5dluve2HaFF4380OJemn9T2TdNejOa7Lxjs8vw8oJNw7uSP5qVuLXTq/Y3eTao6JNOruk278EacdptXcseakVvqvh7UPiL1PJjlesm3/dSaS/qemM10X2ou5McuCMuaR5PwEIu0kvQ9zkQkeZKqPZjeiNVvDbFjklVy4bXglfX6Gu2Pe2finjVPhalxNW+9en2+5zvlrWdS61xWtG4dQYZckYq5NRXi3RpHt2dr5kvSKPJO27k3N+MnZScsfELRh+5e7a9q4rl0S0T5L1OS7O7ZPLtuPaZ5JTUpThGCXw8MISbUVHiVylopWv6G+yYcmWLWOLlbq1ovdn33Z2Tw41BzcpzjJyj3u7BN3wR8jnq1rcNFb0pSYn54dGADUwAAAAACAiKBQAAPht03HFklHmsc2vVRdH3I1ej6gfn+6o8UG3b4m5O+jk7a+p7MbUWlFV/JspbilBtY1cW9NUml4M9Gy7k1Usj0TvhXX1ZmnHMtv81dPLDFwQWeV3JqEK5pO7l9DZbM9O7JedqtT07fwrHbVqLi0q5O6/k+WLJCfSn6GitdRpltbuncvrFz6uJ9U/HU+UcfsZpJFlFYYsjYGh3zCUcqnT4eFLi6Xb0PLgyxjfm7Z1UEpJppNeD1TMYbHiWqxwX+VHG2Lc7d65tV1MNBDjyaQhKXnVJe5sNk3RXeyS4n+iPy+76m1SKTGOIVtlmfDGEUlSSSXJLRGQB0cgAAAAAAAGCKYoyJFKQpAAAAAAPNt2Thjd9aqrv/AHR58W0t8l9qM9qcXNRk+auKb9r9eZPgNciRncn1Kk/ExTa5pmSkBnZi2GzCTA9WHkjMkVSS8ikAAAAAAAAAAAAAA+aKjBGaJGQIUgUAAAD558qhGU5OlFWwPBvSCnJRuKaXKUbs+UY5Icnp6ucfe9UfHZd45ZNyahT5LhfL1s22HLHIvBrmuqKxeJ8L2pNfLyx2ya+eDr9Ue9E+0csJcmjGWBrWEkvGL5ex8J8X5sD9YtL9iyr1NLxPk8ivTkucui9z4pWm1glp0nJ6vwS6ng2uGWeSEJNRhBcc4Q0jb+WPn4v2Itbtja1a906dFiyxkri015GZo45XjakuXVeKNziyKSUlqmiK22Xp2swAWUAAAAAAAAAAB8UZIIpYVFIUgCkKQBznafbLlDZ4vwlOv/Ffz9Dom61elHBYc7zZZ5X+aba8l0X0o5ZrajX274Kbtv6bzZI1Ey+NKMuKLp+fJ+TMIy0PLn2hI4d2nft26LDtEciUl7rrF+B9uI5fc88qnm448MZOEsetuXdVvy5LQ3yzaGus7jljvXU6h9s+ZQjKcnSinJ+iRz+zZZSTyS+ab45LwvkvZUvY9e/seWeB8CuPEuPxcFq696NLh2pIz57eqIacFPTMtvOarU+m6ds4Z/Cl8svl8n4Gt2fNx69P3MNvlVNaNO1XMpF9crzj36XZA8e6ts+NijPryl/iXM9hridxtimNTqQAEoAAAAAAAAfJMys+aZUyR9AYWWwMymFlTIGs7TbX8LZcslzceBes3X7NnKbspQTRt+3sm8OPGvz5LfpFf6o0G7sklFRaMXUT64h6HTV/rmW4ntFo+26NiWfJxyfcxtXH9TfJemhqp5NKXM67cexvFhSlpOXel5N9PZE4Y7rcozT2V4enJscJdK9ND5x2HXWTrw8fc9dizYwCRp967gx5VKUE8eSnXA0lJ11RuLKRasTxK1bTWdw4fZciXd+Vx0a5U10G1ZEfbtFtEPxEoxjTio8Ul+aVXr7NGvk71MNo1OnpU5iLOg7H5LWaPRSi17p/0OiOe7HR7mWXjNL6L/U6E2Y/bDBm/wBJACF3JQQWBQQlgUpjYA+IJYLDKxZiWwMrKmYWLA5rts9cC/6j/wDU0eHJ05HRdsMDeOGRfkk0/SS/qvucvikYeo3Fno9NO6NvuRL4+O9e9p9OZ2tnG9m4XnT/AExk/tX8nXOR36f2s3Ve9nZbPlxBSO7O+tls+akZJkDi98Y62nNf6k/ZpM8mZ0j39opJbTL/AAwv/t/+GryXOUIR5ykl7t0efePXMPUx+yJ/HY9mMXDs8X+uUpfev4Nsz5YMahGMFyjFRXsjOzdEajTzbTuZlRZLJZZVkLMbFgWyWSyWBlYMSkj4lAAoIWgBLLRiB8tt2dZcc8b/ADxavwfR/U/OHJwnKElwyi2mvNM/SMuVRTlJ0krbPzqO7I5M08soylxzlKpSdau+XIydVrht6OZ5+m87LZl8dx6yhKv3/g605bs1saWfiS4VGEtKS8unqdcol+m32OfVa/k4fKhR9qFGjbM+NFR9RwjY4rtJF/iJPxUa8PlR4dzcUdrxZJ/8tSetVrTSfPxN12najkTlajJJKbXcUuXC3yXTma7Z4tavW/l8Dzsm65dvTxzFsWvx3SkU5jZN5yx0m7S5pu0b7YtshljxR8aafOLNtMlbeGC+K1PL0AgOjmWLIAFiyAAUxAEKQoFBABkKJZjJkDkd8byWTNPHxNQxS4OG6ud02/e/ZeZ5obTji68U2tfB1/Jvtr7P4Z5HlXFCcmpScXak11cXp9KPHDs3KLVZo/LTUsV3z1+bnqYcuLLNtxy9HHmwxWI8Pf2cguF5P1aJ8/8AfQ3LZ5Nh2dYoRgtaXOqt+NHps10r21iGHJbutMrYsgLqLxDjIKA+WSClaaTT5p6pmpy7gxJt4V8BvmoL/ht+Lx8l7UbuhRW1Yt5Wraa8w5WW5doTfcx5L/OpcEfVxfL7m83NsEsKlxNNyrSNtKr6vnz8D3lspTDWs7h0v1F7xqVILFnVxCFBIxBSAQFAEKQWBQSxZArIQoEBSADJEKAKBQAqQooEKAAJRQBKJRkAMSlIBAUhIgKAMCAEAUACgAAAAKUAAUACgoAAAAAABAAAAAgAAgAJ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6" name="AutoShape 12" descr="data:image/jpeg;base64,/9j/4AAQSkZJRgABAQAAAQABAAD/2wCEAAkGBw8QEBAPEBAPDhAQDxAREA8PEBAOEA4QFBEWGBYUFxUYHCggGBwlGxQVITEiJSkrLi4uFx8zODMsNygtLisBCgoKDg0OGxAQGiwkHiQtLCwrLCwsLCwsLCwsLCwsLCwsLCwsLCwsLCwsLCwsLCwsNDQsLCwsLCwsLCwsLCwsLP/AABEIAQQAwgMBIgACEQEDEQH/xAAbAAEBAAMBAQEAAAAAAAAAAAAAAQIFBgQDB//EADwQAAICAQEFBgQFAQYHAQAAAAABAhEDIQQFEjFBBiJRYXGBEzKRoRRCUrHB0QdicoLh8CMzc5KisvEV/8QAGQEBAAMBAQAAAAAAAAAAAAAAAAECBAMF/8QAJBEBAAICAQMFAAMAAAAAAAAAAAECAxEhBBIxIjJBUWETIzP/2gAMAwEAAhEDEQA/AP3EAAAAAAAAhQBAUgAhQBAUEiEKAICgCAoAgKAICgCAoAyABAAAAAAAAAAAAAfHNtMIfNJLyvUD7EPLHeWFuviRvzdHqTT1Wo2aAUgEBQBAUAQFAAAAAUAAAAAAAAAAAAAPBvzbvw+z5c3WMXXnLoJnSYjbTdoe0Eo5Pwuz08v55fp8lXU1WxRcOPJkl8WSVyd8aT50vF118/M0HZ/DLaHxyk3KVfEaeveWv30Oq2PEsalBLu3q6u2199TDe02nbbWkVjTQ/Fz55W7hC7hii3G158P7Gy3fvbNhajFxkl80ZZLUfKtWera9j7lQuFum188kvHws1uDdjjKWmvTwXqU7rVlfVbQ7jdm8o542u7LrHn9H1PccJsW1PZsid916v+fp+x3GKalFSWqaTTNmLJ3x+seXH2T+MwAdXIAAAAAAAAAAAAAAAAAAAAADlf7Rs/Bslfql+0WdUcZ/acpvZ8ShdvK+SvlF1p15lb+2V8fuhwvYreFWnJxk5JPG1q0+Uk+qTa+p28do4XryXe82ziN0wUVCkk01emqdLT+DssEHJJsw/Oob9fax2ycZXLW5QbX6bfL6Hv2jaY/EaTXyxk/c12fZ5tql+a3XV9D17HsVXKb70vcrEW8Jnt8vNPhnPhnomm/Q63c2Nxwwi3dL7Wc1+FTlppXV6tnXbPGoRXkjT09NbmWbqLRxEPoADSygAAAAAAAAAAAAAAAAAAAAAabtdss8mx5vhaZYQc8TXNTSfL2tG5IyLRuNLUt22i30/HsW845s8sM1KWfHBN5XFQ+LGNW2v8y16o7Ddsbij0b63LhhUuKMIyyJwi/y5GndeTVnn2CLjLhfQxRSazy9C+St+avrtO8MGDXLOGJeOSagn9TxYd+4csnHFlxZOGm1jalSfK69DfZMMJxcZpNPo0meLd+7tmwNrHihG226UYrzdI6S5w1e073hHPj2assp5UncINxhFtq3LRdH9ju8cFFKK5JJfQ5bNsuN5VNJOpKvG70OrOuJwz/AADq4AAAAAAAAAAAAAAAAAAAAADGc0lbdEc/DwMZd4q/YD837a7v3hmyrNKXDDHfBiWkY+/V+Zh2c3/jy1jzS+HkjopSdW10k/HzP0ueOMk00nF9Hqjgu039nMMs3m2bLLBJ84tccH9019zNfFbe45bMeakx224bx8SV9PE1m05FkXDPFxJy0vJGDXS+f2Oe2Hcu89ldfiVHGuaalli1/hlovZo6nZuDIrcU5JLvK1z5tCKTbzC03ivO9thuHcccVS4eFXxJW5OT6NnQGu3U5RXDJuXg3z9/6mxNEVisahjvabTuQAEqgJKSStukeaG343JQUu87pPS68CNwmKzPh6gASgAAAAAAQoAAAACSunXOtANZvDeyg5QxpZMkFclz4fKlzfkeP/wDbdRbalGS6R0urr6I57ZlO3lk5R2iFxzLThzU3cl/e1f7eBhnySzT4YfInd8k5OLVL62Y7ZbbejTp6a5dluve2HaFF4380OJemn9T2TdNejOa7Lxjs8vw8oJNw7uSP5qVuLXTq/Y3eTao6JNOruk278EacdptXcseakVvqvh7UPiL1PJjlesm3/dSaS/qemM10X2ou5McuCMuaR5PwEIu0kvQ9zkQkeZKqPZjeiNVvDbFjklVy4bXglfX6Gu2Pe2finjVPhalxNW+9en2+5zvlrWdS61xWtG4dQYZckYq5NRXi3RpHt2dr5kvSKPJO27k3N+MnZScsfELRh+5e7a9q4rl0S0T5L1OS7O7ZPLtuPaZ5JTUpThGCXw8MISbUVHiVylopWv6G+yYcmWLWOLlbq1ovdn33Z2Tw41BzcpzjJyj3u7BN3wR8jnq1rcNFb0pSYn54dGADUwAAAAACAiKBQAAPht03HFklHmsc2vVRdH3I1ej6gfn+6o8UG3b4m5O+jk7a+p7MbUWlFV/JspbilBtY1cW9NUml4M9Gy7k1Usj0TvhXX1ZmnHMtv81dPLDFwQWeV3JqEK5pO7l9DZbM9O7JedqtT07fwrHbVqLi0q5O6/k+WLJCfSn6GitdRpltbuncvrFz6uJ9U/HU+UcfsZpJFlFYYsjYGh3zCUcqnT4eFLi6Xb0PLgyxjfm7Z1UEpJppNeD1TMYbHiWqxwX+VHG2Lc7d65tV1MNBDjyaQhKXnVJe5sNk3RXeyS4n+iPy+76m1SKTGOIVtlmfDGEUlSSSXJLRGQB0cgAAAAAAAGCKYoyJFKQpAAAAAAPNt2Thjd9aqrv/AHR58W0t8l9qM9qcXNRk+auKb9r9eZPgNciRncn1Kk/ExTa5pmSkBnZi2GzCTA9WHkjMkVSS8ikAAAAAAAAAAAAAA+aKjBGaJGQIUgUAAAD558qhGU5OlFWwPBvSCnJRuKaXKUbs+UY5Icnp6ucfe9UfHZd45ZNyahT5LhfL1s22HLHIvBrmuqKxeJ8L2pNfLyx2ya+eDr9Ue9E+0csJcmjGWBrWEkvGL5ex8J8X5sD9YtL9iyr1NLxPk8ivTkucui9z4pWm1glp0nJ6vwS6ng2uGWeSEJNRhBcc4Q0jb+WPn4v2Itbtja1a906dFiyxkri015GZo45XjakuXVeKNziyKSUlqmiK22Xp2swAWUAAAAAAAAAAB8UZIIpYVFIUgCkKQBznafbLlDZ4vwlOv/Ffz9Dom61elHBYc7zZZ5X+aba8l0X0o5ZrajX274Kbtv6bzZI1Ey+NKMuKLp+fJ+TMIy0PLn2hI4d2nft26LDtEciUl7rrF+B9uI5fc88qnm448MZOEsetuXdVvy5LQ3yzaGus7jljvXU6h9s+ZQjKcnSinJ+iRz+zZZSTyS+ab45LwvkvZUvY9e/seWeB8CuPEuPxcFq696NLh2pIz57eqIacFPTMtvOarU+m6ds4Z/Cl8svl8n4Gt2fNx69P3MNvlVNaNO1XMpF9crzj36XZA8e6ts+NijPryl/iXM9hridxtimNTqQAEoAAAAAAAAfJMys+aZUyR9AYWWwMymFlTIGs7TbX8LZcslzceBes3X7NnKbspQTRt+3sm8OPGvz5LfpFf6o0G7sklFRaMXUT64h6HTV/rmW4ntFo+26NiWfJxyfcxtXH9TfJemhqp5NKXM67cexvFhSlpOXel5N9PZE4Y7rcozT2V4enJscJdK9ND5x2HXWTrw8fc9dizYwCRp967gx5VKUE8eSnXA0lJ11RuLKRasTxK1bTWdw4fZciXd+Vx0a5U10G1ZEfbtFtEPxEoxjTio8Ul+aVXr7NGvk71MNo1OnpU5iLOg7H5LWaPRSi17p/0OiOe7HR7mWXjNL6L/U6E2Y/bDBm/wBJACF3JQQWBQQlgUpjYA+IJYLDKxZiWwMrKmYWLA5rts9cC/6j/wDU0eHJ05HRdsMDeOGRfkk0/SS/qvucvikYeo3Fno9NO6NvuRL4+O9e9p9OZ2tnG9m4XnT/AExk/tX8nXOR36f2s3Ve9nZbPlxBSO7O+tls+akZJkDi98Y62nNf6k/ZpM8mZ0j39opJbTL/AAwv/t/+GryXOUIR5ykl7t0efePXMPUx+yJ/HY9mMXDs8X+uUpfev4Nsz5YMahGMFyjFRXsjOzdEajTzbTuZlRZLJZZVkLMbFgWyWSyWBlYMSkj4lAAoIWgBLLRiB8tt2dZcc8b/ADxavwfR/U/OHJwnKElwyi2mvNM/SMuVRTlJ0krbPzqO7I5M08soylxzlKpSdau+XIydVrht6OZ5+m87LZl8dx6yhKv3/g605bs1saWfiS4VGEtKS8unqdcol+m32OfVa/k4fKhR9qFGjbM+NFR9RwjY4rtJF/iJPxUa8PlR4dzcUdrxZJ/8tSetVrTSfPxN12najkTlajJJKbXcUuXC3yXTma7Z4tavW/l8Dzsm65dvTxzFsWvx3SkU5jZN5yx0m7S5pu0b7YtshljxR8aafOLNtMlbeGC+K1PL0AgOjmWLIAFiyAAUxAEKQoFBABkKJZjJkDkd8byWTNPHxNQxS4OG6ud02/e/ZeZ5obTji68U2tfB1/Jvtr7P4Z5HlXFCcmpScXak11cXp9KPHDs3KLVZo/LTUsV3z1+bnqYcuLLNtxy9HHmwxWI8Pf2cguF5P1aJ8/8AfQ3LZ5Nh2dYoRgtaXOqt+NHps10r21iGHJbutMrYsgLqLxDjIKA+WSClaaTT5p6pmpy7gxJt4V8BvmoL/ht+Lx8l7UbuhRW1Yt5Wraa8w5WW5doTfcx5L/OpcEfVxfL7m83NsEsKlxNNyrSNtKr6vnz8D3lspTDWs7h0v1F7xqVILFnVxCFBIxBSAQFAEKQWBQSxZArIQoEBSADJEKAKBQAqQooEKAAJRQBKJRkAMSlIBAUhIgKAMCAEAUACgAAAAKUAAUACgoAAAAAABAAAAAgAAgAJ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38" name="Picture 14" descr="http://www.corbisimages.com/images/Corbis-42-32285128.jpg?size=67&amp;uid=9a7c3045-ea18-4b55-bae3-45360095d578"/>
          <p:cNvPicPr>
            <a:picLocks noChangeAspect="1" noChangeArrowheads="1"/>
          </p:cNvPicPr>
          <p:nvPr/>
        </p:nvPicPr>
        <p:blipFill>
          <a:blip r:embed="rId4" cstate="print"/>
          <a:srcRect/>
          <a:stretch>
            <a:fillRect/>
          </a:stretch>
        </p:blipFill>
        <p:spPr bwMode="auto">
          <a:xfrm>
            <a:off x="3886200" y="2362200"/>
            <a:ext cx="1828800" cy="3246956"/>
          </a:xfrm>
          <a:prstGeom prst="rect">
            <a:avLst/>
          </a:prstGeom>
          <a:noFill/>
        </p:spPr>
      </p:pic>
      <p:pic>
        <p:nvPicPr>
          <p:cNvPr id="1040" name="Picture 16" descr="http://us.cdn3.123rf.com/168nwm/jackf/jackf1111/jackf111100106/11132093-happy-toddler-in-wintry-clothes-isolated-over-white-background.jpg"/>
          <p:cNvPicPr>
            <a:picLocks noChangeAspect="1" noChangeArrowheads="1"/>
          </p:cNvPicPr>
          <p:nvPr/>
        </p:nvPicPr>
        <p:blipFill>
          <a:blip r:embed="rId5" cstate="print"/>
          <a:srcRect/>
          <a:stretch>
            <a:fillRect/>
          </a:stretch>
        </p:blipFill>
        <p:spPr bwMode="auto">
          <a:xfrm>
            <a:off x="1219200" y="3810000"/>
            <a:ext cx="990600" cy="1828800"/>
          </a:xfrm>
          <a:prstGeom prst="rect">
            <a:avLst/>
          </a:prstGeom>
          <a:noFill/>
        </p:spPr>
      </p:pic>
      <p:pic>
        <p:nvPicPr>
          <p:cNvPr id="1042" name="Picture 18" descr="http://cache2.asset-cache.net/gc/143131019-toddler-standing-up-gettyimages.jpg?v=1&amp;c=IWSAsset&amp;k=2&amp;d=ilESNg6tT81XgVr9SEpbUvWYeqkWRZPHav7WIfw5cYA%3D"/>
          <p:cNvPicPr>
            <a:picLocks noChangeAspect="1" noChangeArrowheads="1"/>
          </p:cNvPicPr>
          <p:nvPr/>
        </p:nvPicPr>
        <p:blipFill>
          <a:blip r:embed="rId6" cstate="print"/>
          <a:srcRect/>
          <a:stretch>
            <a:fillRect/>
          </a:stretch>
        </p:blipFill>
        <p:spPr bwMode="auto">
          <a:xfrm>
            <a:off x="5715000" y="1066800"/>
            <a:ext cx="2514599" cy="4572000"/>
          </a:xfrm>
          <a:prstGeom prst="rect">
            <a:avLst/>
          </a:prstGeom>
          <a:noFill/>
        </p:spPr>
      </p:pic>
      <p:sp>
        <p:nvSpPr>
          <p:cNvPr id="19" name="Rectangle 18"/>
          <p:cNvSpPr/>
          <p:nvPr/>
        </p:nvSpPr>
        <p:spPr>
          <a:xfrm>
            <a:off x="1752600" y="228600"/>
            <a:ext cx="61722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Percentile Rank and Height of 18 month olds</a:t>
            </a:r>
            <a:endParaRPr lang="en-US" dirty="0"/>
          </a:p>
        </p:txBody>
      </p:sp>
      <p:sp>
        <p:nvSpPr>
          <p:cNvPr id="20" name="Rectangle 19"/>
          <p:cNvSpPr/>
          <p:nvPr/>
        </p:nvSpPr>
        <p:spPr>
          <a:xfrm>
            <a:off x="228600" y="3886200"/>
            <a:ext cx="7620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31 </a:t>
            </a:r>
            <a:r>
              <a:rPr lang="en-US" sz="1400" dirty="0" smtClean="0"/>
              <a:t>inches</a:t>
            </a:r>
            <a:endParaRPr lang="en-US" dirty="0"/>
          </a:p>
        </p:txBody>
      </p:sp>
      <p:sp>
        <p:nvSpPr>
          <p:cNvPr id="21" name="Rectangle 20"/>
          <p:cNvSpPr/>
          <p:nvPr/>
        </p:nvSpPr>
        <p:spPr>
          <a:xfrm>
            <a:off x="228600" y="3048000"/>
            <a:ext cx="7620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32 </a:t>
            </a:r>
            <a:r>
              <a:rPr lang="en-US" sz="1400" dirty="0" smtClean="0"/>
              <a:t>inches</a:t>
            </a:r>
            <a:endParaRPr lang="en-US" dirty="0"/>
          </a:p>
        </p:txBody>
      </p:sp>
      <p:sp>
        <p:nvSpPr>
          <p:cNvPr id="22" name="Rectangle 21"/>
          <p:cNvSpPr/>
          <p:nvPr/>
        </p:nvSpPr>
        <p:spPr>
          <a:xfrm>
            <a:off x="228600" y="2209800"/>
            <a:ext cx="7620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33 </a:t>
            </a:r>
            <a:r>
              <a:rPr lang="en-US" sz="1400" dirty="0" smtClean="0"/>
              <a:t>inches</a:t>
            </a:r>
            <a:endParaRPr lang="en-US" dirty="0"/>
          </a:p>
        </p:txBody>
      </p:sp>
      <p:sp>
        <p:nvSpPr>
          <p:cNvPr id="23" name="Rectangle 22"/>
          <p:cNvSpPr/>
          <p:nvPr/>
        </p:nvSpPr>
        <p:spPr>
          <a:xfrm>
            <a:off x="228600" y="1371600"/>
            <a:ext cx="7620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34 </a:t>
            </a:r>
            <a:r>
              <a:rPr lang="en-US" sz="1400" dirty="0" smtClean="0"/>
              <a:t>inches</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362200"/>
            <a:ext cx="8229600" cy="1143000"/>
          </a:xfrm>
        </p:spPr>
        <p:txBody>
          <a:bodyPr/>
          <a:lstStyle/>
          <a:p>
            <a:pPr algn="ctr"/>
            <a:r>
              <a:rPr lang="en-US" dirty="0" smtClean="0"/>
              <a:t>“Where is my Child’s Score on the MAP Report?”</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19820827"/>
      </p:ext>
    </p:extLst>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21214" y="609600"/>
            <a:ext cx="8901573" cy="563880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
        <p:nvSpPr>
          <p:cNvPr id="3" name="Oval 2"/>
          <p:cNvSpPr/>
          <p:nvPr/>
        </p:nvSpPr>
        <p:spPr>
          <a:xfrm>
            <a:off x="6629400" y="639170"/>
            <a:ext cx="304800" cy="1371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kern="0">
              <a:solidFill>
                <a:srgbClr val="FFFFFF"/>
              </a:solidFill>
              <a:sym typeface="Arial"/>
            </a:endParaRPr>
          </a:p>
        </p:txBody>
      </p:sp>
      <p:sp>
        <p:nvSpPr>
          <p:cNvPr id="4" name="Oval 3"/>
          <p:cNvSpPr/>
          <p:nvPr/>
        </p:nvSpPr>
        <p:spPr>
          <a:xfrm>
            <a:off x="8487770" y="639170"/>
            <a:ext cx="304800" cy="1371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kern="0">
              <a:solidFill>
                <a:srgbClr val="FFFFFF"/>
              </a:solidFill>
              <a:sym typeface="Arial"/>
            </a:endParaRPr>
          </a:p>
        </p:txBody>
      </p:sp>
      <p:sp>
        <p:nvSpPr>
          <p:cNvPr id="5" name="Oval 4"/>
          <p:cNvSpPr/>
          <p:nvPr/>
        </p:nvSpPr>
        <p:spPr>
          <a:xfrm>
            <a:off x="6629400" y="3488140"/>
            <a:ext cx="304800" cy="1371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kern="0">
              <a:solidFill>
                <a:srgbClr val="FFFFFF"/>
              </a:solidFill>
              <a:sym typeface="Arial"/>
            </a:endParaRPr>
          </a:p>
        </p:txBody>
      </p:sp>
      <p:sp>
        <p:nvSpPr>
          <p:cNvPr id="6" name="Oval 5"/>
          <p:cNvSpPr/>
          <p:nvPr/>
        </p:nvSpPr>
        <p:spPr>
          <a:xfrm>
            <a:off x="8458200" y="3581400"/>
            <a:ext cx="304800" cy="1371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kern="0">
              <a:solidFill>
                <a:srgbClr val="FFFFFF"/>
              </a:solidFill>
              <a:sym typeface="Arial"/>
            </a:endParaRPr>
          </a:p>
        </p:txBody>
      </p:sp>
      <p:sp>
        <p:nvSpPr>
          <p:cNvPr id="7" name="Oval 6"/>
          <p:cNvSpPr/>
          <p:nvPr/>
        </p:nvSpPr>
        <p:spPr>
          <a:xfrm>
            <a:off x="3505200" y="1066800"/>
            <a:ext cx="304800" cy="1371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kern="0">
              <a:solidFill>
                <a:srgbClr val="FFFFFF"/>
              </a:solidFill>
              <a:sym typeface="Arial"/>
            </a:endParaRPr>
          </a:p>
        </p:txBody>
      </p:sp>
      <p:sp>
        <p:nvSpPr>
          <p:cNvPr id="8" name="Oval 7"/>
          <p:cNvSpPr/>
          <p:nvPr/>
        </p:nvSpPr>
        <p:spPr>
          <a:xfrm>
            <a:off x="3505200" y="3613245"/>
            <a:ext cx="304800" cy="1371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kern="0">
              <a:solidFill>
                <a:srgbClr val="FFFFFF"/>
              </a:solidFill>
              <a:sym typeface="Aria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084091603"/>
      </p:ext>
    </p:extLst>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362200"/>
            <a:ext cx="8229600" cy="1143000"/>
          </a:xfrm>
        </p:spPr>
        <p:txBody>
          <a:bodyPr/>
          <a:lstStyle/>
          <a:p>
            <a:pPr algn="ctr"/>
            <a:r>
              <a:rPr lang="en-US" dirty="0" smtClean="0"/>
              <a:t>“How can I help my child?”</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282560407"/>
      </p:ext>
    </p:extLst>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Rectangle 1"/>
          <p:cNvSpPr/>
          <p:nvPr/>
        </p:nvSpPr>
        <p:spPr>
          <a:xfrm>
            <a:off x="304800" y="1524000"/>
            <a:ext cx="8839200" cy="5016758"/>
          </a:xfrm>
          <a:prstGeom prst="rect">
            <a:avLst/>
          </a:prstGeom>
        </p:spPr>
        <p:txBody>
          <a:bodyPr wrap="square">
            <a:spAutoFit/>
          </a:bodyPr>
          <a:lstStyle/>
          <a:p>
            <a:r>
              <a:rPr lang="en-US" sz="4000" b="1" dirty="0">
                <a:solidFill>
                  <a:srgbClr val="333333"/>
                </a:solidFill>
                <a:latin typeface="Times New Roman" panose="02020603050405020304" pitchFamily="18" charset="0"/>
              </a:rPr>
              <a:t>Why</a:t>
            </a:r>
            <a:r>
              <a:rPr lang="en-US" sz="4000" dirty="0">
                <a:solidFill>
                  <a:srgbClr val="333333"/>
                </a:solidFill>
                <a:latin typeface="Times New Roman" panose="02020603050405020304" pitchFamily="18" charset="0"/>
              </a:rPr>
              <a:t> do we do MAP</a:t>
            </a:r>
            <a:r>
              <a:rPr lang="en-US" sz="4000" dirty="0" smtClean="0">
                <a:solidFill>
                  <a:srgbClr val="333333"/>
                </a:solidFill>
                <a:latin typeface="Times New Roman" panose="02020603050405020304" pitchFamily="18" charset="0"/>
              </a:rPr>
              <a:t>?</a:t>
            </a:r>
          </a:p>
          <a:p>
            <a:endParaRPr lang="en-US" sz="4000" dirty="0">
              <a:solidFill>
                <a:srgbClr val="333333"/>
              </a:solidFill>
              <a:latin typeface="Times New Roman" panose="02020603050405020304" pitchFamily="18" charset="0"/>
            </a:endParaRPr>
          </a:p>
          <a:p>
            <a:r>
              <a:rPr lang="en-US" sz="4000" b="1" dirty="0">
                <a:solidFill>
                  <a:srgbClr val="333333"/>
                </a:solidFill>
                <a:latin typeface="Times New Roman" panose="02020603050405020304" pitchFamily="18" charset="0"/>
              </a:rPr>
              <a:t>How</a:t>
            </a:r>
            <a:r>
              <a:rPr lang="en-US" sz="4000" dirty="0">
                <a:solidFill>
                  <a:srgbClr val="333333"/>
                </a:solidFill>
                <a:latin typeface="Times New Roman" panose="02020603050405020304" pitchFamily="18" charset="0"/>
              </a:rPr>
              <a:t> is it used in the classroom</a:t>
            </a:r>
            <a:r>
              <a:rPr lang="en-US" sz="4000" dirty="0" smtClean="0">
                <a:solidFill>
                  <a:srgbClr val="333333"/>
                </a:solidFill>
                <a:latin typeface="Times New Roman" panose="02020603050405020304" pitchFamily="18" charset="0"/>
              </a:rPr>
              <a:t>?</a:t>
            </a:r>
          </a:p>
          <a:p>
            <a:endParaRPr lang="en-US" sz="4000" dirty="0">
              <a:solidFill>
                <a:srgbClr val="333333"/>
              </a:solidFill>
              <a:latin typeface="Times New Roman" panose="02020603050405020304" pitchFamily="18" charset="0"/>
            </a:endParaRPr>
          </a:p>
          <a:p>
            <a:r>
              <a:rPr lang="en-US" sz="4000" b="1" dirty="0">
                <a:solidFill>
                  <a:srgbClr val="333333"/>
                </a:solidFill>
                <a:latin typeface="Times New Roman" panose="02020603050405020304" pitchFamily="18" charset="0"/>
              </a:rPr>
              <a:t>How</a:t>
            </a:r>
            <a:r>
              <a:rPr lang="en-US" sz="4000" dirty="0">
                <a:solidFill>
                  <a:srgbClr val="333333"/>
                </a:solidFill>
                <a:latin typeface="Times New Roman" panose="02020603050405020304" pitchFamily="18" charset="0"/>
              </a:rPr>
              <a:t> to understand the home report</a:t>
            </a:r>
            <a:r>
              <a:rPr lang="en-US" sz="4000" dirty="0" smtClean="0">
                <a:solidFill>
                  <a:srgbClr val="333333"/>
                </a:solidFill>
                <a:latin typeface="Times New Roman" panose="02020603050405020304" pitchFamily="18" charset="0"/>
              </a:rPr>
              <a:t>?</a:t>
            </a:r>
          </a:p>
          <a:p>
            <a:endParaRPr lang="en-US" sz="4000" dirty="0">
              <a:solidFill>
                <a:srgbClr val="333333"/>
              </a:solidFill>
              <a:latin typeface="Times New Roman" panose="02020603050405020304" pitchFamily="18" charset="0"/>
            </a:endParaRPr>
          </a:p>
          <a:p>
            <a:r>
              <a:rPr lang="en-US" sz="4000" b="1" dirty="0">
                <a:solidFill>
                  <a:srgbClr val="333333"/>
                </a:solidFill>
                <a:latin typeface="Times New Roman" panose="02020603050405020304" pitchFamily="18" charset="0"/>
              </a:rPr>
              <a:t>Wha</a:t>
            </a:r>
            <a:r>
              <a:rPr lang="en-US" sz="4000" dirty="0">
                <a:solidFill>
                  <a:srgbClr val="333333"/>
                </a:solidFill>
                <a:latin typeface="Times New Roman" panose="02020603050405020304" pitchFamily="18" charset="0"/>
              </a:rPr>
              <a:t>t can I do as a parent to help my child?</a:t>
            </a:r>
            <a:endParaRPr lang="en-US" sz="4000" b="0" i="0" dirty="0">
              <a:solidFill>
                <a:srgbClr val="333333"/>
              </a:solidFill>
              <a:effectLst/>
              <a:latin typeface="Times New Roman" panose="02020603050405020304" pitchFamily="18" charset="0"/>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205624432"/>
      </p:ext>
    </p:extLst>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267"/>
        <p:cNvGrpSpPr/>
        <p:nvPr/>
      </p:nvGrpSpPr>
      <p:grpSpPr>
        <a:xfrm>
          <a:off x="0" y="0"/>
          <a:ext cx="0" cy="0"/>
          <a:chOff x="0" y="0"/>
          <a:chExt cx="0" cy="0"/>
        </a:xfrm>
      </p:grpSpPr>
      <p:sp>
        <p:nvSpPr>
          <p:cNvPr id="268" name="Shape 268"/>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rmAutofit fontScale="90000"/>
          </a:bodyPr>
          <a:lstStyle/>
          <a:p>
            <a:pPr marL="0" marR="0" lvl="0" indent="0" algn="ctr" rtl="0">
              <a:spcBef>
                <a:spcPts val="0"/>
              </a:spcBef>
              <a:buClr>
                <a:schemeClr val="dk2"/>
              </a:buClr>
              <a:buSzPct val="25000"/>
              <a:buFont typeface="Calibri"/>
              <a:buNone/>
            </a:pPr>
            <a:r>
              <a:rPr lang="en" sz="3950" b="0" i="0" u="none" strike="noStrike" cap="none" baseline="0">
                <a:solidFill>
                  <a:schemeClr val="dk2"/>
                </a:solidFill>
                <a:latin typeface="Calibri"/>
                <a:ea typeface="Calibri"/>
                <a:cs typeface="Calibri"/>
                <a:sym typeface="Calibri"/>
              </a:rPr>
              <a:t>Lexile Aligned with Fountas &amp; Pinnell </a:t>
            </a:r>
            <a:br>
              <a:rPr lang="en" sz="3950" b="0" i="0" u="none" strike="noStrike" cap="none" baseline="0">
                <a:solidFill>
                  <a:schemeClr val="dk2"/>
                </a:solidFill>
                <a:latin typeface="Calibri"/>
                <a:ea typeface="Calibri"/>
                <a:cs typeface="Calibri"/>
                <a:sym typeface="Calibri"/>
              </a:rPr>
            </a:br>
            <a:r>
              <a:rPr lang="en" sz="3950" b="0" i="0" u="none" strike="noStrike" cap="none" baseline="0">
                <a:solidFill>
                  <a:schemeClr val="dk2"/>
                </a:solidFill>
                <a:latin typeface="Calibri"/>
                <a:ea typeface="Calibri"/>
                <a:cs typeface="Calibri"/>
                <a:sym typeface="Calibri"/>
              </a:rPr>
              <a:t>and Grade-Level Reading</a:t>
            </a:r>
          </a:p>
        </p:txBody>
      </p:sp>
      <p:pic>
        <p:nvPicPr>
          <p:cNvPr id="269" name="Shape 269"/>
          <p:cNvPicPr preferRelativeResize="0"/>
          <p:nvPr/>
        </p:nvPicPr>
        <p:blipFill>
          <a:blip r:embed="rId3">
            <a:alphaModFix/>
          </a:blip>
          <a:stretch>
            <a:fillRect/>
          </a:stretch>
        </p:blipFill>
        <p:spPr>
          <a:xfrm>
            <a:off x="236975" y="1478550"/>
            <a:ext cx="8660201" cy="5227050"/>
          </a:xfrm>
          <a:prstGeom prst="rect">
            <a:avLst/>
          </a:prstGeom>
          <a:noFill/>
          <a:ln>
            <a:noFill/>
          </a:ln>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334931965"/>
      </p:ext>
    </p:extLst>
  </p:cSld>
  <p:clrMapOvr>
    <a:masterClrMapping/>
  </p:clrMapOvr>
  <p:transition spd="slow">
    <p:cu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“How did my child do on MAP?”</a:t>
            </a:r>
            <a:endParaRPr lang="en-US" dirty="0"/>
          </a:p>
        </p:txBody>
      </p:sp>
      <p:sp>
        <p:nvSpPr>
          <p:cNvPr id="3" name="Text Placeholder 2"/>
          <p:cNvSpPr>
            <a:spLocks noGrp="1"/>
          </p:cNvSpPr>
          <p:nvPr>
            <p:ph type="body" idx="1"/>
          </p:nvPr>
        </p:nvSpPr>
        <p:spPr/>
        <p:txBody>
          <a:bodyPr/>
          <a:lstStyle/>
          <a:p>
            <a:pPr algn="ctr"/>
            <a:r>
              <a:rPr lang="en-US" sz="2800" b="1" dirty="0" smtClean="0"/>
              <a:t>Percentile Rank</a:t>
            </a:r>
          </a:p>
          <a:p>
            <a:r>
              <a:rPr lang="en-US" sz="2800" dirty="0" smtClean="0"/>
              <a:t>Look in the box on the right and find your </a:t>
            </a:r>
            <a:r>
              <a:rPr lang="en-US" sz="2800" dirty="0"/>
              <a:t>child’s percentile </a:t>
            </a:r>
            <a:r>
              <a:rPr lang="en-US" sz="2800" dirty="0" smtClean="0"/>
              <a:t>range.  This tells you how </a:t>
            </a:r>
            <a:r>
              <a:rPr lang="en-US" sz="2800" dirty="0"/>
              <a:t>your child scored in comparison with other students in the same grade, across the country who took the MAP assessment.  </a:t>
            </a:r>
          </a:p>
          <a:p>
            <a:endParaRPr lang="en-US" sz="1800" dirty="0" smtClean="0"/>
          </a:p>
          <a:p>
            <a:r>
              <a:rPr lang="en-US" sz="2800" dirty="0" smtClean="0"/>
              <a:t>The child scored in the 53</a:t>
            </a:r>
            <a:r>
              <a:rPr lang="en-US" sz="2800" baseline="30000" dirty="0" smtClean="0"/>
              <a:t>rd</a:t>
            </a:r>
            <a:r>
              <a:rPr lang="en-US" sz="2800" dirty="0" smtClean="0"/>
              <a:t> percentile for Reading.  This means the child scored as well as or better than 53% of other 5</a:t>
            </a:r>
            <a:r>
              <a:rPr lang="en-US" sz="2800" baseline="30000" dirty="0" smtClean="0"/>
              <a:t>th</a:t>
            </a:r>
            <a:r>
              <a:rPr lang="en-US" sz="2800" dirty="0" smtClean="0"/>
              <a:t>  graders across the country on reading who took MAP.</a:t>
            </a:r>
          </a:p>
          <a:p>
            <a:endParaRPr lang="en-US" sz="2400" dirty="0" smtClean="0"/>
          </a:p>
          <a:p>
            <a:endParaRPr lang="en-US" sz="20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99745889"/>
      </p:ext>
    </p:extLst>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did my child do on MAP?”</a:t>
            </a:r>
          </a:p>
        </p:txBody>
      </p:sp>
      <p:sp>
        <p:nvSpPr>
          <p:cNvPr id="3" name="Text Placeholder 2"/>
          <p:cNvSpPr>
            <a:spLocks noGrp="1"/>
          </p:cNvSpPr>
          <p:nvPr>
            <p:ph type="body" idx="1"/>
          </p:nvPr>
        </p:nvSpPr>
        <p:spPr/>
        <p:txBody>
          <a:bodyPr/>
          <a:lstStyle/>
          <a:p>
            <a:pPr algn="ctr"/>
            <a:r>
              <a:rPr lang="en-US" sz="3200" b="1" dirty="0" smtClean="0"/>
              <a:t>Graph</a:t>
            </a:r>
          </a:p>
          <a:p>
            <a:pPr marL="457200" indent="-457200">
              <a:buFont typeface="Arial" pitchFamily="34" charset="0"/>
              <a:buChar char="•"/>
            </a:pPr>
            <a:r>
              <a:rPr lang="en-US" sz="3200" dirty="0" smtClean="0"/>
              <a:t>Look </a:t>
            </a:r>
            <a:r>
              <a:rPr lang="en-US" sz="3200" dirty="0"/>
              <a:t>at the graph to determine if your child’s score has increased each time he or she has taken the MAP assessment.  </a:t>
            </a:r>
            <a:r>
              <a:rPr lang="en-US" sz="3200" dirty="0" smtClean="0"/>
              <a:t>(for returning MAP schools)</a:t>
            </a:r>
          </a:p>
          <a:p>
            <a:pPr marL="457200" indent="-457200">
              <a:buFont typeface="Arial" pitchFamily="34" charset="0"/>
              <a:buChar char="•"/>
            </a:pPr>
            <a:r>
              <a:rPr lang="en-US" sz="3200" dirty="0" smtClean="0"/>
              <a:t>Look at how your child compares with same grade peers within HCPSS (orange bar); across the country (yellow bar)</a:t>
            </a:r>
          </a:p>
          <a:p>
            <a:endParaRPr lang="en-US" sz="3200" dirty="0" smtClean="0"/>
          </a:p>
          <a:p>
            <a:endParaRPr lang="en-US" dirty="0"/>
          </a:p>
          <a:p>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704963691"/>
      </p:ext>
    </p:extLst>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“How did my child do on MAP?”</a:t>
            </a:r>
          </a:p>
        </p:txBody>
      </p:sp>
      <p:sp>
        <p:nvSpPr>
          <p:cNvPr id="3" name="Text Placeholder 2"/>
          <p:cNvSpPr>
            <a:spLocks noGrp="1"/>
          </p:cNvSpPr>
          <p:nvPr>
            <p:ph type="body" idx="1"/>
          </p:nvPr>
        </p:nvSpPr>
        <p:spPr>
          <a:xfrm>
            <a:off x="457200" y="1371600"/>
            <a:ext cx="8229600" cy="5196300"/>
          </a:xfrm>
        </p:spPr>
        <p:txBody>
          <a:bodyPr/>
          <a:lstStyle/>
          <a:p>
            <a:r>
              <a:rPr lang="en-US" sz="2800" dirty="0"/>
              <a:t>The Mathematics and Reading Goal Performance (at the bottom of each graph) give more detailed information about how your child performed in the areas assessed on MAP.  </a:t>
            </a:r>
            <a:endParaRPr lang="en-US" sz="2800" dirty="0" smtClean="0"/>
          </a:p>
          <a:p>
            <a:endParaRPr lang="en-US" sz="2800" dirty="0" smtClean="0"/>
          </a:p>
          <a:p>
            <a:r>
              <a:rPr lang="en-US" sz="2800" dirty="0"/>
              <a:t>T</a:t>
            </a:r>
            <a:r>
              <a:rPr lang="en-US" sz="2800" dirty="0" smtClean="0"/>
              <a:t>he student performed “Average” in </a:t>
            </a:r>
            <a:r>
              <a:rPr lang="en-US" sz="2800" b="1" dirty="0" smtClean="0"/>
              <a:t>Literature</a:t>
            </a:r>
            <a:r>
              <a:rPr lang="en-US" sz="2800" dirty="0" smtClean="0"/>
              <a:t> and </a:t>
            </a:r>
            <a:r>
              <a:rPr lang="en-US" sz="2800" b="1" dirty="0" smtClean="0"/>
              <a:t>Vocabulary Acquisition and Use </a:t>
            </a:r>
            <a:r>
              <a:rPr lang="en-US" sz="2800" dirty="0" smtClean="0"/>
              <a:t>and “High Average” in </a:t>
            </a:r>
            <a:r>
              <a:rPr lang="en-US" sz="2800" b="1" dirty="0" smtClean="0"/>
              <a:t>Informational</a:t>
            </a:r>
            <a:r>
              <a:rPr lang="en-US" sz="2800" dirty="0" smtClean="0"/>
              <a:t>.</a:t>
            </a:r>
          </a:p>
          <a:p>
            <a:endParaRPr lang="en-US" sz="2400" dirty="0" smtClean="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36626627"/>
      </p:ext>
    </p:extLst>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
            </a:r>
            <a:br>
              <a:rPr lang="en-US" dirty="0"/>
            </a:br>
            <a:r>
              <a:rPr lang="en-US" dirty="0" smtClean="0"/>
              <a:t>“How </a:t>
            </a:r>
            <a:r>
              <a:rPr lang="en-US" dirty="0"/>
              <a:t>MAP fits with other pieces of information?”</a:t>
            </a:r>
          </a:p>
        </p:txBody>
      </p:sp>
      <p:sp>
        <p:nvSpPr>
          <p:cNvPr id="3" name="Text Placeholder 2"/>
          <p:cNvSpPr>
            <a:spLocks noGrp="1"/>
          </p:cNvSpPr>
          <p:nvPr>
            <p:ph type="body" idx="1"/>
          </p:nvPr>
        </p:nvSpPr>
        <p:spPr>
          <a:xfrm>
            <a:off x="228600" y="1600200"/>
            <a:ext cx="8686800" cy="4967700"/>
          </a:xfrm>
        </p:spPr>
        <p:txBody>
          <a:bodyPr/>
          <a:lstStyle/>
          <a:p>
            <a:r>
              <a:rPr lang="en-US" sz="2800" dirty="0" smtClean="0"/>
              <a:t>“It </a:t>
            </a:r>
            <a:r>
              <a:rPr lang="en-US" sz="2800" dirty="0"/>
              <a:t>is important to remember that MAP is one piece of information and should always be used and understood together with the other pieces of information collected on your child, such as classroom-based information, tests, quizzes, classwork, homework, etc</a:t>
            </a:r>
            <a:r>
              <a:rPr lang="en-US" sz="2800" dirty="0" smtClean="0"/>
              <a:t>..”</a:t>
            </a:r>
          </a:p>
          <a:p>
            <a:endParaRPr lang="en-US" sz="2800" dirty="0" smtClean="0"/>
          </a:p>
          <a:p>
            <a:r>
              <a:rPr lang="en-US" sz="2800" dirty="0" smtClean="0"/>
              <a:t>“Remember that MAP is multiple choice and does not include a writing component.  To have a full picture of your child’s academic skills, it is important to include all components of his/her progress and skills.”</a:t>
            </a:r>
            <a:endParaRPr lang="en-US" sz="28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918753181"/>
      </p:ext>
    </p:extLst>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
            </a:r>
            <a:br>
              <a:rPr lang="en-US" dirty="0" smtClean="0"/>
            </a:br>
            <a:r>
              <a:rPr lang="en-US" dirty="0"/>
              <a:t/>
            </a:r>
            <a:br>
              <a:rPr lang="en-US" dirty="0"/>
            </a:br>
            <a:r>
              <a:rPr lang="en-US" dirty="0"/>
              <a:t/>
            </a:r>
            <a:br>
              <a:rPr lang="en-US" dirty="0"/>
            </a:br>
            <a:r>
              <a:rPr lang="en-US" dirty="0" smtClean="0"/>
              <a:t>“What </a:t>
            </a:r>
            <a:r>
              <a:rPr lang="en-US" dirty="0"/>
              <a:t>can the parent/family do to support </a:t>
            </a:r>
            <a:r>
              <a:rPr lang="en-US" dirty="0" smtClean="0"/>
              <a:t>the child?”</a:t>
            </a:r>
            <a:endParaRPr lang="en-US" dirty="0"/>
          </a:p>
        </p:txBody>
      </p:sp>
      <p:sp>
        <p:nvSpPr>
          <p:cNvPr id="3" name="Text Placeholder 2"/>
          <p:cNvSpPr>
            <a:spLocks noGrp="1"/>
          </p:cNvSpPr>
          <p:nvPr>
            <p:ph type="body" idx="1"/>
          </p:nvPr>
        </p:nvSpPr>
        <p:spPr>
          <a:xfrm>
            <a:off x="152400" y="1371600"/>
            <a:ext cx="8915400" cy="5196300"/>
          </a:xfrm>
        </p:spPr>
        <p:txBody>
          <a:bodyPr/>
          <a:lstStyle/>
          <a:p>
            <a:pPr algn="ctr"/>
            <a:r>
              <a:rPr lang="en-US" sz="2800" b="1" dirty="0" smtClean="0"/>
              <a:t>General</a:t>
            </a:r>
          </a:p>
          <a:p>
            <a:r>
              <a:rPr lang="en-US" sz="2800" dirty="0"/>
              <a:t>Make sure your child regularly attends schools so he/she can learn what is needed to be successful in school</a:t>
            </a:r>
            <a:r>
              <a:rPr lang="en-US" sz="2800" dirty="0" smtClean="0"/>
              <a:t>.</a:t>
            </a:r>
          </a:p>
          <a:p>
            <a:endParaRPr lang="en-US" sz="2800" dirty="0" smtClean="0"/>
          </a:p>
          <a:p>
            <a:r>
              <a:rPr lang="en-US" sz="2800" dirty="0"/>
              <a:t>Provide a quiet place at home for your child to do homework assignments that reinforce what he/she is learning in school.  </a:t>
            </a:r>
          </a:p>
          <a:p>
            <a:endParaRPr lang="en-US" sz="2000" dirty="0" smtClean="0"/>
          </a:p>
          <a:p>
            <a:endParaRPr lang="en-US" sz="20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314911971"/>
      </p:ext>
    </p:extLst>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
            </a:r>
            <a:br>
              <a:rPr lang="en-US" dirty="0" smtClean="0"/>
            </a:br>
            <a:r>
              <a:rPr lang="en-US" dirty="0"/>
              <a:t/>
            </a:r>
            <a:br>
              <a:rPr lang="en-US" dirty="0"/>
            </a:br>
            <a:r>
              <a:rPr lang="en-US" dirty="0"/>
              <a:t/>
            </a:r>
            <a:br>
              <a:rPr lang="en-US" dirty="0"/>
            </a:br>
            <a:r>
              <a:rPr lang="en-US" dirty="0" smtClean="0"/>
              <a:t>“What </a:t>
            </a:r>
            <a:r>
              <a:rPr lang="en-US" dirty="0"/>
              <a:t>can the parent/family do to support </a:t>
            </a:r>
            <a:r>
              <a:rPr lang="en-US" dirty="0" smtClean="0"/>
              <a:t>the child?”</a:t>
            </a:r>
            <a:endParaRPr lang="en-US" dirty="0"/>
          </a:p>
        </p:txBody>
      </p:sp>
      <p:sp>
        <p:nvSpPr>
          <p:cNvPr id="3" name="Text Placeholder 2"/>
          <p:cNvSpPr>
            <a:spLocks noGrp="1"/>
          </p:cNvSpPr>
          <p:nvPr>
            <p:ph type="body" idx="1"/>
          </p:nvPr>
        </p:nvSpPr>
        <p:spPr>
          <a:xfrm>
            <a:off x="152400" y="1371600"/>
            <a:ext cx="8915400" cy="5196300"/>
          </a:xfrm>
        </p:spPr>
        <p:txBody>
          <a:bodyPr/>
          <a:lstStyle/>
          <a:p>
            <a:pPr algn="ctr"/>
            <a:r>
              <a:rPr lang="en-US" sz="2800" b="1" dirty="0" smtClean="0"/>
              <a:t>MAP</a:t>
            </a:r>
          </a:p>
          <a:p>
            <a:r>
              <a:rPr lang="en-US" sz="2800" dirty="0" smtClean="0"/>
              <a:t>Remind </a:t>
            </a:r>
            <a:r>
              <a:rPr lang="en-US" sz="2800" dirty="0"/>
              <a:t>your child that there is no time limit to the MAP assessment and to take his/her time.  </a:t>
            </a:r>
            <a:endParaRPr lang="en-US" sz="2800" dirty="0" smtClean="0"/>
          </a:p>
          <a:p>
            <a:endParaRPr lang="en-US" sz="2800" dirty="0" smtClean="0"/>
          </a:p>
          <a:p>
            <a:r>
              <a:rPr lang="en-US" sz="2800" dirty="0" smtClean="0"/>
              <a:t>Discuss </a:t>
            </a:r>
            <a:r>
              <a:rPr lang="en-US" sz="2800" dirty="0"/>
              <a:t>the MAP scores with your </a:t>
            </a:r>
            <a:r>
              <a:rPr lang="en-US" sz="2800" dirty="0" smtClean="0"/>
              <a:t>child.  Discuss </a:t>
            </a:r>
            <a:r>
              <a:rPr lang="en-US" sz="2800" dirty="0"/>
              <a:t>it with your child in a HOPEFUL way.  Talk about what they did well.  Ask them what they are proud of in their scores and </a:t>
            </a:r>
            <a:r>
              <a:rPr lang="en-US" sz="2800" dirty="0" smtClean="0"/>
              <a:t>where they want to improve next time.</a:t>
            </a:r>
          </a:p>
          <a:p>
            <a:endParaRPr lang="en-US" sz="20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198105384"/>
      </p:ext>
    </p:extLst>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“What can the parent/family do to support the child?”</a:t>
            </a:r>
          </a:p>
        </p:txBody>
      </p:sp>
      <p:sp>
        <p:nvSpPr>
          <p:cNvPr id="3" name="Text Placeholder 2"/>
          <p:cNvSpPr>
            <a:spLocks noGrp="1"/>
          </p:cNvSpPr>
          <p:nvPr>
            <p:ph type="body" idx="1"/>
          </p:nvPr>
        </p:nvSpPr>
        <p:spPr>
          <a:xfrm>
            <a:off x="457200" y="1371600"/>
            <a:ext cx="8229600" cy="5196300"/>
          </a:xfrm>
        </p:spPr>
        <p:txBody>
          <a:bodyPr/>
          <a:lstStyle/>
          <a:p>
            <a:r>
              <a:rPr lang="en-US" sz="2400" dirty="0"/>
              <a:t>Help your child select books at his/her independent reading </a:t>
            </a:r>
            <a:r>
              <a:rPr lang="en-US" sz="2400" dirty="0" smtClean="0"/>
              <a:t>level.  The </a:t>
            </a:r>
            <a:r>
              <a:rPr lang="en-US" sz="2400" dirty="0"/>
              <a:t>Lexile® Range for your child can be found at the bottom left of the reading graph.  The Lexile® Range provides the readability of text based on the length of the words and sentences.   These ranges correspond to the Fountas and Pinnell leveled books used in our elementary classrooms for reading instruction. (See comparison tables </a:t>
            </a:r>
            <a:r>
              <a:rPr lang="en-US" sz="2400" dirty="0" smtClean="0"/>
              <a:t>in the next slide.)  </a:t>
            </a:r>
          </a:p>
          <a:p>
            <a:endParaRPr lang="en-US" sz="2400" dirty="0"/>
          </a:p>
          <a:p>
            <a:r>
              <a:rPr lang="en-US" sz="2400" dirty="0" smtClean="0"/>
              <a:t>The </a:t>
            </a:r>
            <a:r>
              <a:rPr lang="en-US" sz="2400" dirty="0"/>
              <a:t>ranges and levels should not be the determining factor in selecting reading materials for your child.  Not all books have these designations, and it is important to choose topics and formats that are age appropriate and interesting to your child.</a:t>
            </a:r>
          </a:p>
          <a:p>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249566149"/>
      </p:ext>
    </p:extLst>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178"/>
        <p:cNvGrpSpPr/>
        <p:nvPr/>
      </p:nvGrpSpPr>
      <p:grpSpPr>
        <a:xfrm>
          <a:off x="0" y="0"/>
          <a:ext cx="0" cy="0"/>
          <a:chOff x="0" y="0"/>
          <a:chExt cx="0" cy="0"/>
        </a:xfrm>
      </p:grpSpPr>
      <p:sp>
        <p:nvSpPr>
          <p:cNvPr id="180" name="Shape 180"/>
          <p:cNvSpPr txBox="1">
            <a:spLocks noGrp="1"/>
          </p:cNvSpPr>
          <p:nvPr>
            <p:ph type="title"/>
          </p:nvPr>
        </p:nvSpPr>
        <p:spPr>
          <a:prstGeom prst="rect">
            <a:avLst/>
          </a:prstGeom>
          <a:solidFill>
            <a:srgbClr val="5EA2FF">
              <a:alpha val="68235"/>
            </a:srgbClr>
          </a:solid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4400" b="0" i="0" u="none" strike="noStrike" cap="none" baseline="0" dirty="0">
                <a:solidFill>
                  <a:schemeClr val="dk1"/>
                </a:solidFill>
                <a:latin typeface="Calibri"/>
                <a:ea typeface="Calibri"/>
                <a:cs typeface="Calibri"/>
                <a:sym typeface="Calibri"/>
              </a:rPr>
              <a:t> 	Purposes of MAP </a:t>
            </a:r>
          </a:p>
        </p:txBody>
      </p:sp>
      <p:sp>
        <p:nvSpPr>
          <p:cNvPr id="179" name="Shape 179"/>
          <p:cNvSpPr txBox="1">
            <a:spLocks noGrp="1"/>
          </p:cNvSpPr>
          <p:nvPr>
            <p:ph type="body" idx="4294967295"/>
          </p:nvPr>
        </p:nvSpPr>
        <p:spPr>
          <a:xfrm>
            <a:off x="741363" y="1600200"/>
            <a:ext cx="8402637" cy="5097463"/>
          </a:xfrm>
          <a:prstGeom prst="rect">
            <a:avLst/>
          </a:prstGeom>
          <a:noFill/>
          <a:ln>
            <a:noFill/>
          </a:ln>
        </p:spPr>
        <p:txBody>
          <a:bodyPr lIns="91425" tIns="45700" rIns="91425" bIns="45700" anchor="t" anchorCtr="0">
            <a:noAutofit/>
          </a:bodyPr>
          <a:lstStyle/>
          <a:p>
            <a:pPr marL="457200" marR="0" lvl="0" indent="-393700" algn="l" rtl="0">
              <a:lnSpc>
                <a:spcPct val="80000"/>
              </a:lnSpc>
              <a:spcBef>
                <a:spcPts val="0"/>
              </a:spcBef>
              <a:spcAft>
                <a:spcPts val="0"/>
              </a:spcAft>
              <a:buClr>
                <a:schemeClr val="dk1"/>
              </a:buClr>
              <a:buSzPct val="100000"/>
              <a:buFont typeface="Arial"/>
              <a:buChar char="●"/>
            </a:pPr>
            <a:r>
              <a:rPr lang="en-US" b="0" i="0" u="none" strike="noStrike" cap="none" baseline="0" dirty="0">
                <a:solidFill>
                  <a:schemeClr val="dk1"/>
                </a:solidFill>
                <a:latin typeface="Arial"/>
                <a:ea typeface="Arial"/>
                <a:cs typeface="Arial"/>
                <a:sym typeface="Arial"/>
              </a:rPr>
              <a:t>Measures student growth over time</a:t>
            </a:r>
            <a:r>
              <a:rPr lang="en-US" dirty="0">
                <a:solidFill>
                  <a:schemeClr val="dk1"/>
                </a:solidFill>
              </a:rPr>
              <a:t>.</a:t>
            </a:r>
          </a:p>
          <a:p>
            <a:pPr marL="0" marR="0" lvl="0" indent="0" algn="l" rtl="0">
              <a:lnSpc>
                <a:spcPct val="80000"/>
              </a:lnSpc>
              <a:spcBef>
                <a:spcPts val="0"/>
              </a:spcBef>
              <a:spcAft>
                <a:spcPts val="0"/>
              </a:spcAft>
              <a:buNone/>
            </a:pPr>
            <a:endParaRPr dirty="0">
              <a:solidFill>
                <a:schemeClr val="dk1"/>
              </a:solidFill>
            </a:endParaRPr>
          </a:p>
          <a:p>
            <a:pPr marL="457200" marR="0" lvl="0" indent="-393700" algn="l" rtl="0">
              <a:lnSpc>
                <a:spcPct val="80000"/>
              </a:lnSpc>
              <a:spcBef>
                <a:spcPts val="0"/>
              </a:spcBef>
              <a:spcAft>
                <a:spcPts val="0"/>
              </a:spcAft>
              <a:buClr>
                <a:schemeClr val="dk1"/>
              </a:buClr>
              <a:buSzPct val="100000"/>
              <a:buFont typeface="Arial"/>
              <a:buChar char="●"/>
            </a:pPr>
            <a:r>
              <a:rPr lang="en-US" dirty="0">
                <a:solidFill>
                  <a:srgbClr val="191919"/>
                </a:solidFill>
                <a:latin typeface="Arial"/>
                <a:ea typeface="Arial"/>
                <a:cs typeface="Arial"/>
                <a:sym typeface="Arial"/>
              </a:rPr>
              <a:t>Provides a preliminary benchmark of college </a:t>
            </a:r>
            <a:r>
              <a:rPr lang="en-US" b="0" i="0" u="none" strike="noStrike" cap="none" baseline="0" dirty="0">
                <a:solidFill>
                  <a:schemeClr val="dk1"/>
                </a:solidFill>
                <a:latin typeface="Arial"/>
                <a:ea typeface="Arial"/>
                <a:cs typeface="Arial"/>
                <a:sym typeface="Arial"/>
              </a:rPr>
              <a:t>and career readiness.</a:t>
            </a:r>
          </a:p>
          <a:p>
            <a:pPr marL="457200" marR="0" lvl="0" indent="-393700" algn="l" rtl="0">
              <a:lnSpc>
                <a:spcPct val="80000"/>
              </a:lnSpc>
              <a:spcBef>
                <a:spcPts val="1600"/>
              </a:spcBef>
              <a:spcAft>
                <a:spcPts val="0"/>
              </a:spcAft>
              <a:buClr>
                <a:schemeClr val="dk1"/>
              </a:buClr>
              <a:buSzPct val="100000"/>
              <a:buFont typeface="Arial"/>
              <a:buChar char="●"/>
            </a:pPr>
            <a:r>
              <a:rPr lang="en-US" b="0" i="0" u="none" strike="noStrike" cap="none" baseline="0" dirty="0">
                <a:solidFill>
                  <a:srgbClr val="191919"/>
                </a:solidFill>
                <a:latin typeface="Arial"/>
                <a:ea typeface="Arial"/>
                <a:cs typeface="Arial"/>
                <a:sym typeface="Arial"/>
              </a:rPr>
              <a:t>Assesses instructional strengths and </a:t>
            </a:r>
            <a:r>
              <a:rPr lang="en-US" b="0" i="0" u="none" strike="noStrike" cap="none" baseline="0" dirty="0" smtClean="0">
                <a:solidFill>
                  <a:srgbClr val="191919"/>
                </a:solidFill>
                <a:latin typeface="Arial"/>
                <a:ea typeface="Arial"/>
                <a:cs typeface="Arial"/>
                <a:sym typeface="Arial"/>
              </a:rPr>
              <a:t>needs.</a:t>
            </a:r>
            <a:endParaRPr lang="en-US" b="0" i="0" u="none" strike="noStrike" cap="none" baseline="0" dirty="0">
              <a:solidFill>
                <a:srgbClr val="191919"/>
              </a:solidFill>
              <a:latin typeface="Arial"/>
              <a:ea typeface="Arial"/>
              <a:cs typeface="Arial"/>
              <a:sym typeface="Arial"/>
            </a:endParaRPr>
          </a:p>
          <a:p>
            <a:pPr marL="457200" marR="0" lvl="0" indent="-393700" algn="l" rtl="0">
              <a:lnSpc>
                <a:spcPct val="80000"/>
              </a:lnSpc>
              <a:spcBef>
                <a:spcPts val="1600"/>
              </a:spcBef>
              <a:spcAft>
                <a:spcPts val="0"/>
              </a:spcAft>
              <a:buClr>
                <a:schemeClr val="dk1"/>
              </a:buClr>
              <a:buSzPct val="100000"/>
              <a:buFont typeface="Arial"/>
              <a:buChar char="●"/>
            </a:pPr>
            <a:r>
              <a:rPr lang="en-US" b="0" i="0" u="none" strike="noStrike" cap="none" baseline="0" dirty="0">
                <a:solidFill>
                  <a:schemeClr val="dk1"/>
                </a:solidFill>
                <a:latin typeface="Arial"/>
                <a:ea typeface="Arial"/>
                <a:cs typeface="Arial"/>
                <a:sym typeface="Arial"/>
              </a:rPr>
              <a:t>Supports differentiated instruction in the </a:t>
            </a:r>
            <a:r>
              <a:rPr lang="en-US" b="0" i="0" u="none" strike="noStrike" cap="none" baseline="0" dirty="0" smtClean="0">
                <a:solidFill>
                  <a:schemeClr val="dk1"/>
                </a:solidFill>
                <a:latin typeface="Arial"/>
                <a:ea typeface="Arial"/>
                <a:cs typeface="Arial"/>
                <a:sym typeface="Arial"/>
              </a:rPr>
              <a:t>classroom.</a:t>
            </a:r>
            <a:endParaRPr lang="en-US" b="0" i="0" u="none" strike="noStrike" cap="none" baseline="0" dirty="0">
              <a:solidFill>
                <a:schemeClr val="dk1"/>
              </a:solidFill>
              <a:latin typeface="Arial"/>
              <a:ea typeface="Arial"/>
              <a:cs typeface="Arial"/>
              <a:sym typeface="Arial"/>
            </a:endParaRPr>
          </a:p>
          <a:p>
            <a:pPr marL="457200" marR="0" lvl="0" indent="-393700" algn="l" rtl="0">
              <a:lnSpc>
                <a:spcPct val="80000"/>
              </a:lnSpc>
              <a:spcBef>
                <a:spcPts val="1600"/>
              </a:spcBef>
              <a:spcAft>
                <a:spcPts val="0"/>
              </a:spcAft>
              <a:buClr>
                <a:schemeClr val="dk1"/>
              </a:buClr>
              <a:buSzPct val="100000"/>
              <a:buFont typeface="Arial"/>
              <a:buChar char="●"/>
            </a:pPr>
            <a:r>
              <a:rPr lang="en-US" b="0" i="0" u="none" strike="noStrike" cap="none" baseline="0" dirty="0">
                <a:solidFill>
                  <a:schemeClr val="dk1"/>
                </a:solidFill>
                <a:latin typeface="Arial"/>
                <a:ea typeface="Arial"/>
                <a:cs typeface="Arial"/>
                <a:sym typeface="Arial"/>
              </a:rPr>
              <a:t>Projects performance on the PARCC Assessments (future use).</a:t>
            </a:r>
          </a:p>
          <a:p>
            <a:pPr marL="0" marR="0" lvl="0" indent="0" algn="l" rtl="0">
              <a:lnSpc>
                <a:spcPct val="100000"/>
              </a:lnSpc>
              <a:spcBef>
                <a:spcPts val="1840"/>
              </a:spcBef>
              <a:spcAft>
                <a:spcPts val="0"/>
              </a:spcAft>
              <a:buClr>
                <a:schemeClr val="dk1"/>
              </a:buClr>
              <a:buFont typeface="Arial"/>
              <a:buNone/>
            </a:pPr>
            <a:endParaRPr sz="3200" b="0" i="0" u="none" strike="noStrike" cap="none" baseline="0" dirty="0">
              <a:solidFill>
                <a:schemeClr val="dk1"/>
              </a:solidFill>
              <a:latin typeface="Calibri"/>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2057400" y="0"/>
            <a:ext cx="5181600" cy="6858000"/>
          </a:xfrm>
          <a:prstGeom prst="rect">
            <a:avLst/>
          </a:prstGeom>
          <a:noFill/>
          <a:ln w="9525">
            <a:noFill/>
            <a:miter lim="800000"/>
            <a:headEnd/>
            <a:tailEnd/>
          </a:ln>
        </p:spPr>
      </p:pic>
      <p:sp>
        <p:nvSpPr>
          <p:cNvPr id="3" name="Rectangle 2"/>
          <p:cNvSpPr/>
          <p:nvPr/>
        </p:nvSpPr>
        <p:spPr>
          <a:xfrm>
            <a:off x="4453217" y="3244334"/>
            <a:ext cx="237566" cy="369332"/>
          </a:xfrm>
          <a:prstGeom prst="rect">
            <a:avLst/>
          </a:prstGeom>
        </p:spPr>
        <p:txBody>
          <a:bodyPr wrap="none">
            <a:spAutoFit/>
          </a:bodyPr>
          <a:lstStyle/>
          <a:p>
            <a:r>
              <a:rPr lang="en-US" dirty="0" smtClean="0"/>
              <a:t> </a:t>
            </a:r>
            <a:endParaRPr lang="en-US" dirty="0"/>
          </a:p>
        </p:txBody>
      </p:sp>
      <p:sp>
        <p:nvSpPr>
          <p:cNvPr id="4" name="Rectangle 3"/>
          <p:cNvSpPr/>
          <p:nvPr/>
        </p:nvSpPr>
        <p:spPr>
          <a:xfrm>
            <a:off x="4453217" y="3244334"/>
            <a:ext cx="237566" cy="369332"/>
          </a:xfrm>
          <a:prstGeom prst="rect">
            <a:avLst/>
          </a:prstGeom>
        </p:spPr>
        <p:txBody>
          <a:bodyPr wrap="none">
            <a:spAutoFit/>
          </a:bodyPr>
          <a:lstStyle/>
          <a:p>
            <a:r>
              <a:rPr lang="en-US" dirty="0" smtClean="0"/>
              <a:t> </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192"/>
        <p:cNvGrpSpPr/>
        <p:nvPr/>
      </p:nvGrpSpPr>
      <p:grpSpPr>
        <a:xfrm>
          <a:off x="0" y="0"/>
          <a:ext cx="0" cy="0"/>
          <a:chOff x="0" y="0"/>
          <a:chExt cx="0" cy="0"/>
        </a:xfrm>
      </p:grpSpPr>
      <p:pic>
        <p:nvPicPr>
          <p:cNvPr id="193" name="Shape 193"/>
          <p:cNvPicPr preferRelativeResize="0"/>
          <p:nvPr/>
        </p:nvPicPr>
        <p:blipFill rotWithShape="1">
          <a:blip r:embed="rId3" cstate="print">
            <a:alphaModFix/>
          </a:blip>
          <a:srcRect/>
          <a:stretch/>
        </p:blipFill>
        <p:spPr>
          <a:xfrm>
            <a:off x="-9525" y="1677226"/>
            <a:ext cx="9144000" cy="5180771"/>
          </a:xfrm>
          <a:prstGeom prst="rect">
            <a:avLst/>
          </a:prstGeom>
          <a:noFill/>
          <a:ln>
            <a:noFill/>
          </a:ln>
        </p:spPr>
      </p:pic>
      <p:pic>
        <p:nvPicPr>
          <p:cNvPr id="194" name="Shape 194"/>
          <p:cNvPicPr preferRelativeResize="0"/>
          <p:nvPr/>
        </p:nvPicPr>
        <p:blipFill rotWithShape="1">
          <a:blip r:embed="rId4" cstate="print">
            <a:alphaModFix/>
          </a:blip>
          <a:srcRect/>
          <a:stretch/>
        </p:blipFill>
        <p:spPr>
          <a:xfrm>
            <a:off x="0" y="-9526"/>
            <a:ext cx="8117106" cy="1533524"/>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198"/>
        <p:cNvGrpSpPr/>
        <p:nvPr/>
      </p:nvGrpSpPr>
      <p:grpSpPr>
        <a:xfrm>
          <a:off x="0" y="0"/>
          <a:ext cx="0" cy="0"/>
          <a:chOff x="0" y="0"/>
          <a:chExt cx="0" cy="0"/>
        </a:xfrm>
      </p:grpSpPr>
      <p:pic>
        <p:nvPicPr>
          <p:cNvPr id="199" name="Shape 199"/>
          <p:cNvPicPr preferRelativeResize="0"/>
          <p:nvPr/>
        </p:nvPicPr>
        <p:blipFill rotWithShape="1">
          <a:blip r:embed="rId3" cstate="print">
            <a:alphaModFix/>
          </a:blip>
          <a:srcRect/>
          <a:stretch/>
        </p:blipFill>
        <p:spPr>
          <a:xfrm>
            <a:off x="0" y="870812"/>
            <a:ext cx="9144000" cy="5116374"/>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25402" t="20566" r="25110" b="13704"/>
          <a:stretch/>
        </p:blipFill>
        <p:spPr bwMode="auto">
          <a:xfrm>
            <a:off x="1111762" y="1537712"/>
            <a:ext cx="6920475" cy="5167887"/>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sp>
        <p:nvSpPr>
          <p:cNvPr id="2" name="TextBox 1"/>
          <p:cNvSpPr txBox="1"/>
          <p:nvPr/>
        </p:nvSpPr>
        <p:spPr>
          <a:xfrm>
            <a:off x="217809" y="271790"/>
            <a:ext cx="4011433" cy="523220"/>
          </a:xfrm>
          <a:prstGeom prst="rect">
            <a:avLst/>
          </a:prstGeom>
          <a:noFill/>
        </p:spPr>
        <p:txBody>
          <a:bodyPr wrap="square" rtlCol="0">
            <a:spAutoFit/>
          </a:bodyPr>
          <a:lstStyle/>
          <a:p>
            <a:r>
              <a:rPr lang="en-US" sz="2800" b="1" dirty="0" smtClean="0"/>
              <a:t>October Leadership</a:t>
            </a:r>
            <a:endParaRPr lang="en-US" sz="2800" b="1" dirty="0"/>
          </a:p>
        </p:txBody>
      </p:sp>
      <p:sp>
        <p:nvSpPr>
          <p:cNvPr id="4" name="Title 1"/>
          <p:cNvSpPr txBox="1">
            <a:spLocks/>
          </p:cNvSpPr>
          <p:nvPr/>
        </p:nvSpPr>
        <p:spPr>
          <a:xfrm>
            <a:off x="0" y="274638"/>
            <a:ext cx="9144000" cy="1325562"/>
          </a:xfrm>
          <a:prstGeom prst="rect">
            <a:avLst/>
          </a:prstGeom>
          <a:solidFill>
            <a:srgbClr val="00B0F0"/>
          </a:solidFill>
          <a:ln>
            <a:noFill/>
          </a:ln>
        </p:spPr>
        <p:txBody>
          <a:bodyP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dirty="0" smtClean="0">
                <a:solidFill>
                  <a:schemeClr val="tx2"/>
                </a:solidFill>
              </a:rPr>
              <a:t>Measuring what Matters</a:t>
            </a:r>
            <a:endParaRPr lang="en-US" dirty="0">
              <a:solidFill>
                <a:schemeClr val="tx2"/>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1804427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271"/>
        <p:cNvGrpSpPr/>
        <p:nvPr/>
      </p:nvGrpSpPr>
      <p:grpSpPr>
        <a:xfrm>
          <a:off x="0" y="0"/>
          <a:ext cx="0" cy="0"/>
          <a:chOff x="0" y="0"/>
          <a:chExt cx="0" cy="0"/>
        </a:xfrm>
      </p:grpSpPr>
      <p:sp>
        <p:nvSpPr>
          <p:cNvPr id="272" name="Shape 272"/>
          <p:cNvSpPr txBox="1">
            <a:spLocks noGrp="1"/>
          </p:cNvSpPr>
          <p:nvPr>
            <p:ph type="body" idx="1"/>
          </p:nvPr>
        </p:nvSpPr>
        <p:spPr>
          <a:xfrm>
            <a:off x="228600" y="1600200"/>
            <a:ext cx="8915400" cy="4876800"/>
          </a:xfrm>
          <a:prstGeom prst="rect">
            <a:avLst/>
          </a:prstGeom>
          <a:noFill/>
          <a:ln>
            <a:noFill/>
          </a:ln>
        </p:spPr>
        <p:txBody>
          <a:bodyPr lIns="91425" tIns="45700" rIns="91425" bIns="45700" anchor="t" anchorCtr="0">
            <a:noAutofit/>
          </a:bodyPr>
          <a:lstStyle/>
          <a:p>
            <a:pPr marL="342900" marR="0" lvl="0" indent="-342899" algn="l" rtl="0">
              <a:lnSpc>
                <a:spcPct val="100000"/>
              </a:lnSpc>
              <a:spcBef>
                <a:spcPts val="0"/>
              </a:spcBef>
              <a:spcAft>
                <a:spcPts val="0"/>
              </a:spcAft>
              <a:buClr>
                <a:schemeClr val="dk1"/>
              </a:buClr>
              <a:buSzPct val="102065"/>
              <a:buFont typeface="Calibri"/>
              <a:buChar char="•"/>
            </a:pPr>
            <a:r>
              <a:rPr lang="en-US" sz="3200" dirty="0" smtClean="0">
                <a:solidFill>
                  <a:schemeClr val="dk1"/>
                </a:solidFill>
                <a:latin typeface="Calibri"/>
                <a:ea typeface="Calibri"/>
                <a:cs typeface="Calibri"/>
                <a:sym typeface="Calibri"/>
              </a:rPr>
              <a:t>MAP is </a:t>
            </a:r>
            <a:r>
              <a:rPr lang="en-US" sz="3200" b="0" i="0" u="none" strike="noStrike" cap="none" baseline="0" dirty="0" smtClean="0">
                <a:solidFill>
                  <a:schemeClr val="dk1"/>
                </a:solidFill>
                <a:latin typeface="Calibri"/>
                <a:ea typeface="Calibri"/>
                <a:cs typeface="Calibri"/>
                <a:sym typeface="Calibri"/>
              </a:rPr>
              <a:t>aligned </a:t>
            </a:r>
            <a:r>
              <a:rPr lang="en-US" sz="3200" b="0" i="0" u="none" strike="noStrike" cap="none" baseline="0" dirty="0">
                <a:solidFill>
                  <a:schemeClr val="dk1"/>
                </a:solidFill>
                <a:latin typeface="Calibri"/>
                <a:ea typeface="Calibri"/>
                <a:cs typeface="Calibri"/>
                <a:sym typeface="Calibri"/>
              </a:rPr>
              <a:t>to the </a:t>
            </a:r>
            <a:r>
              <a:rPr lang="en-US" sz="3200" dirty="0">
                <a:solidFill>
                  <a:schemeClr val="dk1"/>
                </a:solidFill>
                <a:latin typeface="Calibri"/>
                <a:ea typeface="Calibri"/>
                <a:cs typeface="Calibri"/>
                <a:sym typeface="Calibri"/>
              </a:rPr>
              <a:t>College and Career </a:t>
            </a:r>
            <a:r>
              <a:rPr lang="en-US" sz="3200" dirty="0" smtClean="0">
                <a:solidFill>
                  <a:schemeClr val="dk1"/>
                </a:solidFill>
                <a:latin typeface="Calibri"/>
                <a:ea typeface="Calibri"/>
                <a:cs typeface="Calibri"/>
                <a:sym typeface="Calibri"/>
              </a:rPr>
              <a:t>Ready Standards</a:t>
            </a:r>
            <a:endParaRPr lang="en-US" sz="3200" b="0" i="0" u="none" strike="noStrike" cap="none" baseline="0" dirty="0">
              <a:solidFill>
                <a:schemeClr val="dk1"/>
              </a:solidFill>
              <a:latin typeface="Calibri"/>
              <a:ea typeface="Calibri"/>
              <a:cs typeface="Calibri"/>
              <a:sym typeface="Calibri"/>
            </a:endParaRPr>
          </a:p>
          <a:p>
            <a:pPr marL="342900" marR="0" lvl="0" indent="-342900" algn="l" rtl="0">
              <a:lnSpc>
                <a:spcPct val="100000"/>
              </a:lnSpc>
              <a:spcBef>
                <a:spcPts val="640"/>
              </a:spcBef>
              <a:spcAft>
                <a:spcPts val="0"/>
              </a:spcAft>
              <a:buClr>
                <a:schemeClr val="dk1"/>
              </a:buClr>
              <a:buSzPct val="102065"/>
              <a:buFont typeface="Calibri"/>
              <a:buChar char="•"/>
            </a:pPr>
            <a:r>
              <a:rPr lang="en-US" sz="3200" dirty="0" smtClean="0">
                <a:solidFill>
                  <a:schemeClr val="dk1"/>
                </a:solidFill>
                <a:latin typeface="Calibri"/>
                <a:ea typeface="Calibri"/>
                <a:cs typeface="Calibri"/>
                <a:sym typeface="Calibri"/>
              </a:rPr>
              <a:t>MAP does not have </a:t>
            </a:r>
            <a:r>
              <a:rPr lang="en-US" sz="3200" b="0" i="0" u="none" strike="noStrike" cap="none" baseline="0" dirty="0" smtClean="0">
                <a:solidFill>
                  <a:srgbClr val="000000"/>
                </a:solidFill>
                <a:latin typeface="Calibri"/>
                <a:ea typeface="Calibri"/>
                <a:cs typeface="Calibri"/>
                <a:sym typeface="Calibri"/>
              </a:rPr>
              <a:t>performance-based </a:t>
            </a:r>
            <a:r>
              <a:rPr lang="en-US" sz="3200" b="0" i="0" u="none" strike="noStrike" cap="none" baseline="0" dirty="0">
                <a:solidFill>
                  <a:srgbClr val="000000"/>
                </a:solidFill>
                <a:latin typeface="Calibri"/>
                <a:ea typeface="Calibri"/>
                <a:cs typeface="Calibri"/>
                <a:sym typeface="Calibri"/>
              </a:rPr>
              <a:t>or constructed-response items (written responses)</a:t>
            </a:r>
            <a:r>
              <a:rPr lang="en-US" sz="3200" dirty="0">
                <a:latin typeface="Calibri"/>
                <a:ea typeface="Calibri"/>
                <a:cs typeface="Calibri"/>
                <a:sym typeface="Calibri"/>
              </a:rPr>
              <a:t> -- only </a:t>
            </a:r>
            <a:r>
              <a:rPr lang="en-US" sz="3200" dirty="0" smtClean="0">
                <a:latin typeface="Calibri"/>
                <a:ea typeface="Calibri"/>
                <a:cs typeface="Calibri"/>
                <a:sym typeface="Calibri"/>
              </a:rPr>
              <a:t>selected response</a:t>
            </a:r>
            <a:endParaRPr lang="en-US" sz="3200" dirty="0">
              <a:latin typeface="Calibri"/>
              <a:ea typeface="Calibri"/>
              <a:cs typeface="Calibri"/>
              <a:sym typeface="Calibri"/>
            </a:endParaRPr>
          </a:p>
          <a:p>
            <a:pPr marL="342900" marR="0" lvl="0" indent="-342900" algn="l" rtl="0">
              <a:lnSpc>
                <a:spcPct val="100000"/>
              </a:lnSpc>
              <a:spcBef>
                <a:spcPts val="640"/>
              </a:spcBef>
              <a:spcAft>
                <a:spcPts val="0"/>
              </a:spcAft>
              <a:buClr>
                <a:schemeClr val="dk1"/>
              </a:buClr>
              <a:buSzPct val="105555"/>
              <a:buFont typeface="Calibri"/>
              <a:buChar char="•"/>
            </a:pPr>
            <a:r>
              <a:rPr lang="en-US" sz="3200" b="0" i="0" u="none" strike="noStrike" cap="none" baseline="0" dirty="0">
                <a:solidFill>
                  <a:schemeClr val="dk1"/>
                </a:solidFill>
                <a:latin typeface="Calibri"/>
                <a:ea typeface="Calibri"/>
                <a:cs typeface="Calibri"/>
                <a:sym typeface="Calibri"/>
              </a:rPr>
              <a:t>Measures Depth of Knowledge (DOK) 1 &amp; 2, and beginning to phase in DOK </a:t>
            </a:r>
            <a:r>
              <a:rPr lang="en-US" sz="3200" dirty="0">
                <a:solidFill>
                  <a:schemeClr val="dk1"/>
                </a:solidFill>
                <a:latin typeface="Calibri"/>
                <a:ea typeface="Calibri"/>
                <a:cs typeface="Calibri"/>
                <a:sym typeface="Calibri"/>
              </a:rPr>
              <a:t>3 </a:t>
            </a:r>
            <a:r>
              <a:rPr lang="en-US" sz="3200" dirty="0" smtClean="0">
                <a:solidFill>
                  <a:schemeClr val="dk1"/>
                </a:solidFill>
                <a:latin typeface="Calibri"/>
                <a:ea typeface="Calibri"/>
                <a:cs typeface="Calibri"/>
                <a:sym typeface="Calibri"/>
              </a:rPr>
              <a:t>(SY2016 and SY2017).</a:t>
            </a:r>
            <a:endParaRPr lang="en-US" sz="3200" dirty="0">
              <a:solidFill>
                <a:schemeClr val="dk1"/>
              </a:solidFill>
              <a:latin typeface="Calibri"/>
              <a:ea typeface="Calibri"/>
              <a:cs typeface="Calibri"/>
              <a:sym typeface="Calibri"/>
            </a:endParaRPr>
          </a:p>
          <a:p>
            <a:pPr marL="342900" marR="0" lvl="0" indent="-342900" algn="l" rtl="0">
              <a:lnSpc>
                <a:spcPct val="100000"/>
              </a:lnSpc>
              <a:spcBef>
                <a:spcPts val="640"/>
              </a:spcBef>
              <a:spcAft>
                <a:spcPts val="0"/>
              </a:spcAft>
              <a:buClr>
                <a:schemeClr val="dk1"/>
              </a:buClr>
              <a:buSzPct val="102065"/>
              <a:buFont typeface="Calibri"/>
              <a:buChar char="•"/>
            </a:pPr>
            <a:r>
              <a:rPr lang="en-US" sz="3200" b="0" i="0" u="none" strike="noStrike" cap="none" baseline="0" dirty="0">
                <a:solidFill>
                  <a:srgbClr val="000000"/>
                </a:solidFill>
                <a:latin typeface="Calibri"/>
                <a:ea typeface="Calibri"/>
                <a:cs typeface="Calibri"/>
                <a:sym typeface="Calibri"/>
              </a:rPr>
              <a:t>Classroom f</a:t>
            </a:r>
            <a:r>
              <a:rPr lang="en-US" sz="3200" b="0" i="0" u="none" strike="noStrike" cap="none" baseline="0" dirty="0">
                <a:solidFill>
                  <a:schemeClr val="dk1"/>
                </a:solidFill>
                <a:latin typeface="Calibri"/>
                <a:ea typeface="Calibri"/>
                <a:cs typeface="Calibri"/>
                <a:sym typeface="Calibri"/>
              </a:rPr>
              <a:t>ormative assessments are still needed to complement MAP. </a:t>
            </a:r>
          </a:p>
          <a:p>
            <a:pPr marL="742950" marR="0" lvl="1" indent="-285750" algn="l" rtl="0">
              <a:lnSpc>
                <a:spcPct val="100000"/>
              </a:lnSpc>
              <a:spcBef>
                <a:spcPts val="560"/>
              </a:spcBef>
              <a:spcAft>
                <a:spcPts val="0"/>
              </a:spcAft>
              <a:buClr>
                <a:schemeClr val="dk1"/>
              </a:buClr>
              <a:buFont typeface="Arial"/>
              <a:buNone/>
            </a:pPr>
            <a:endParaRPr sz="2800" b="0" i="0" u="none" strike="noStrike" cap="none" baseline="0" dirty="0">
              <a:solidFill>
                <a:schemeClr val="dk1"/>
              </a:solidFill>
              <a:latin typeface="Calibri"/>
              <a:ea typeface="Calibri"/>
              <a:cs typeface="Calibri"/>
              <a:sym typeface="Calibri"/>
            </a:endParaRPr>
          </a:p>
        </p:txBody>
      </p:sp>
      <p:sp>
        <p:nvSpPr>
          <p:cNvPr id="273" name="Shape 273"/>
          <p:cNvSpPr txBox="1">
            <a:spLocks noGrp="1"/>
          </p:cNvSpPr>
          <p:nvPr>
            <p:ph type="title"/>
          </p:nvPr>
        </p:nvSpPr>
        <p:spPr>
          <a:xfrm>
            <a:off x="0" y="274623"/>
            <a:ext cx="9144000" cy="1325700"/>
          </a:xfrm>
          <a:prstGeom prst="rect">
            <a:avLst/>
          </a:prstGeom>
          <a:solidFill>
            <a:srgbClr val="5EA2FF">
              <a:alpha val="67843"/>
            </a:srgbClr>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SzPct val="25000"/>
              <a:buFont typeface="Calibri"/>
              <a:buNone/>
            </a:pPr>
            <a:r>
              <a:rPr lang="en-US" sz="4400" dirty="0">
                <a:latin typeface="Calibri"/>
                <a:ea typeface="Calibri"/>
                <a:cs typeface="Calibri"/>
                <a:sym typeface="Calibri"/>
              </a:rPr>
              <a:t>College &amp; Career </a:t>
            </a:r>
            <a:r>
              <a:rPr lang="en-US" sz="4400" dirty="0" smtClean="0">
                <a:latin typeface="Calibri"/>
                <a:ea typeface="Calibri"/>
                <a:cs typeface="Calibri"/>
                <a:sym typeface="Calibri"/>
              </a:rPr>
              <a:t>Ready </a:t>
            </a:r>
            <a:r>
              <a:rPr lang="en-US" sz="4400" dirty="0">
                <a:latin typeface="Calibri"/>
                <a:ea typeface="Calibri"/>
                <a:cs typeface="Calibri"/>
                <a:sym typeface="Calibri"/>
              </a:rPr>
              <a:t>Standards</a:t>
            </a:r>
            <a:r>
              <a:rPr lang="en-US" sz="4400" b="0" i="0" u="none" strike="noStrike" cap="none" baseline="0" dirty="0">
                <a:solidFill>
                  <a:srgbClr val="000000"/>
                </a:solidFill>
                <a:latin typeface="Calibri"/>
                <a:ea typeface="Calibri"/>
                <a:cs typeface="Calibri"/>
                <a:sym typeface="Calibri"/>
              </a:rPr>
              <a:t> Alignment</a:t>
            </a:r>
          </a:p>
        </p:txBody>
      </p:sp>
    </p:spTree>
  </p:cSld>
  <p:clrMapOvr>
    <a:masterClrMapping/>
  </p:clrMapOvr>
  <p:transition spd="slow">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0" y="-65860"/>
            <a:ext cx="9144000" cy="692386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46429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B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B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simple-light">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6544</TotalTime>
  <Words>2778</Words>
  <Application>Microsoft Macintosh PowerPoint</Application>
  <PresentationFormat>On-screen Show (4:3)</PresentationFormat>
  <Paragraphs>169</Paragraphs>
  <Slides>27</Slides>
  <Notes>19</Notes>
  <HiddenSlides>1</HiddenSlides>
  <MMClips>0</MMClips>
  <ScaleCrop>false</ScaleCrop>
  <HeadingPairs>
    <vt:vector size="4" baseType="variant">
      <vt:variant>
        <vt:lpstr>Design Template</vt:lpstr>
      </vt:variant>
      <vt:variant>
        <vt:i4>5</vt:i4>
      </vt:variant>
      <vt:variant>
        <vt:lpstr>Slide Titles</vt:lpstr>
      </vt:variant>
      <vt:variant>
        <vt:i4>27</vt:i4>
      </vt:variant>
    </vt:vector>
  </HeadingPairs>
  <TitlesOfParts>
    <vt:vector size="32" baseType="lpstr">
      <vt:lpstr>Office Theme</vt:lpstr>
      <vt:lpstr>1_Office Theme</vt:lpstr>
      <vt:lpstr>2_Office Theme</vt:lpstr>
      <vt:lpstr>simple-light</vt:lpstr>
      <vt:lpstr>3_Office Theme</vt:lpstr>
      <vt:lpstr>Parent Night </vt:lpstr>
      <vt:lpstr>Slide 2</vt:lpstr>
      <vt:lpstr>  Purposes of MAP </vt:lpstr>
      <vt:lpstr>Slide 4</vt:lpstr>
      <vt:lpstr>Slide 5</vt:lpstr>
      <vt:lpstr>Slide 6</vt:lpstr>
      <vt:lpstr>Slide 7</vt:lpstr>
      <vt:lpstr>College &amp; Career Ready Standards Alignment</vt:lpstr>
      <vt:lpstr>Slide 9</vt:lpstr>
      <vt:lpstr>Who takes which MAP?</vt:lpstr>
      <vt:lpstr>MAP Assessment Information</vt:lpstr>
      <vt:lpstr>MAP is Computer Adapted</vt:lpstr>
      <vt:lpstr>What is a RIT?</vt:lpstr>
      <vt:lpstr>Not your grandfather’s statistics</vt:lpstr>
      <vt:lpstr>Slide 15</vt:lpstr>
      <vt:lpstr>Slide 16</vt:lpstr>
      <vt:lpstr>“Where is my Child’s Score on the MAP Report?”</vt:lpstr>
      <vt:lpstr>Slide 18</vt:lpstr>
      <vt:lpstr>“How can I help my child?”</vt:lpstr>
      <vt:lpstr>Lexile Aligned with Fountas &amp; Pinnell  and Grade-Level Reading</vt:lpstr>
      <vt:lpstr>“How did my child do on MAP?”</vt:lpstr>
      <vt:lpstr>“How did my child do on MAP?”</vt:lpstr>
      <vt:lpstr>“How did my child do on MAP?”</vt:lpstr>
      <vt:lpstr> “How MAP fits with other pieces of information?”</vt:lpstr>
      <vt:lpstr>   “What can the parent/family do to support the child?”</vt:lpstr>
      <vt:lpstr>   “What can the parent/family do to support the child?”</vt:lpstr>
      <vt:lpstr>“What can the parent/family do to support the child?”</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Two outcomes</dc:title>
  <dc:creator>Mary</dc:creator>
  <cp:lastModifiedBy>Howard County</cp:lastModifiedBy>
  <cp:revision>380</cp:revision>
  <dcterms:created xsi:type="dcterms:W3CDTF">2016-04-04T17:42:18Z</dcterms:created>
  <dcterms:modified xsi:type="dcterms:W3CDTF">2016-04-04T17:42:46Z</dcterms:modified>
</cp:coreProperties>
</file>